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53" r:id="rId2"/>
    <p:sldId id="470" r:id="rId3"/>
    <p:sldId id="507" r:id="rId4"/>
    <p:sldId id="471" r:id="rId5"/>
    <p:sldId id="472" r:id="rId6"/>
    <p:sldId id="509" r:id="rId7"/>
    <p:sldId id="511" r:id="rId8"/>
    <p:sldId id="516" r:id="rId9"/>
    <p:sldId id="519" r:id="rId10"/>
    <p:sldId id="518" r:id="rId11"/>
    <p:sldId id="521" r:id="rId12"/>
    <p:sldId id="523" r:id="rId13"/>
    <p:sldId id="525" r:id="rId14"/>
    <p:sldId id="529" r:id="rId15"/>
    <p:sldId id="530" r:id="rId16"/>
    <p:sldId id="534" r:id="rId17"/>
    <p:sldId id="554" r:id="rId18"/>
    <p:sldId id="552" r:id="rId19"/>
    <p:sldId id="556" r:id="rId20"/>
    <p:sldId id="550" r:id="rId21"/>
    <p:sldId id="542" r:id="rId22"/>
    <p:sldId id="558" r:id="rId23"/>
    <p:sldId id="560" r:id="rId24"/>
    <p:sldId id="544" r:id="rId25"/>
    <p:sldId id="562" r:id="rId26"/>
    <p:sldId id="548" r:id="rId27"/>
    <p:sldId id="503" r:id="rId28"/>
  </p:sldIdLst>
  <p:sldSz cx="9144000" cy="6858000" type="screen4x3"/>
  <p:notesSz cx="7053263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60"/>
  </p:normalViewPr>
  <p:slideViewPr>
    <p:cSldViewPr>
      <p:cViewPr>
        <p:scale>
          <a:sx n="73" d="100"/>
          <a:sy n="73" d="100"/>
        </p:scale>
        <p:origin x="-336" y="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1FB4B-9FE5-4062-895A-6DD3CC827872}" type="doc">
      <dgm:prSet loTypeId="urn:microsoft.com/office/officeart/2005/8/layout/cycle2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8654027A-C2DE-4748-9284-B92278F25BAC}">
      <dgm:prSet phldrT="[Text]" custT="1"/>
      <dgm:spPr/>
      <dgm:t>
        <a:bodyPr/>
        <a:lstStyle/>
        <a:p>
          <a:r>
            <a:rPr lang="en-US" sz="1100" b="1" dirty="0" smtClean="0"/>
            <a:t>FUNGSIONAL</a:t>
          </a:r>
          <a:endParaRPr lang="id-ID" sz="1100" b="1" dirty="0"/>
        </a:p>
      </dgm:t>
    </dgm:pt>
    <dgm:pt modelId="{D77133B4-27D6-4A87-B6C4-916A3BEE428F}" type="parTrans" cxnId="{2465E45E-E9A4-456F-88C8-75D49D4F2B52}">
      <dgm:prSet/>
      <dgm:spPr/>
      <dgm:t>
        <a:bodyPr/>
        <a:lstStyle/>
        <a:p>
          <a:endParaRPr lang="id-ID"/>
        </a:p>
      </dgm:t>
    </dgm:pt>
    <dgm:pt modelId="{15D86376-C030-4A79-97FD-CD9AB0023311}" type="sibTrans" cxnId="{2465E45E-E9A4-456F-88C8-75D49D4F2B52}">
      <dgm:prSet/>
      <dgm:spPr/>
      <dgm:t>
        <a:bodyPr/>
        <a:lstStyle/>
        <a:p>
          <a:endParaRPr lang="id-ID"/>
        </a:p>
      </dgm:t>
    </dgm:pt>
    <dgm:pt modelId="{D1F95EB5-D6D2-48DC-B054-97F969D754F5}">
      <dgm:prSet phldrT="[Text]" custT="1"/>
      <dgm:spPr/>
      <dgm:t>
        <a:bodyPr/>
        <a:lstStyle/>
        <a:p>
          <a:r>
            <a:rPr lang="en-US" sz="1200" b="0" dirty="0" smtClean="0"/>
            <a:t>KEPASTIAN</a:t>
          </a:r>
        </a:p>
        <a:p>
          <a:r>
            <a:rPr lang="en-US" sz="1200" b="0" dirty="0" smtClean="0"/>
            <a:t>HUKUM</a:t>
          </a:r>
          <a:endParaRPr lang="id-ID" sz="500" b="0" dirty="0"/>
        </a:p>
      </dgm:t>
    </dgm:pt>
    <dgm:pt modelId="{9738C412-9A12-4F60-B67F-9FF81C3A13B9}" type="parTrans" cxnId="{678E4497-E48C-4F81-BDF0-64F65EC08132}">
      <dgm:prSet/>
      <dgm:spPr/>
      <dgm:t>
        <a:bodyPr/>
        <a:lstStyle/>
        <a:p>
          <a:endParaRPr lang="id-ID"/>
        </a:p>
      </dgm:t>
    </dgm:pt>
    <dgm:pt modelId="{556BD72B-6ADC-4BD2-996D-F74294A7BD0C}" type="sibTrans" cxnId="{678E4497-E48C-4F81-BDF0-64F65EC08132}">
      <dgm:prSet/>
      <dgm:spPr/>
      <dgm:t>
        <a:bodyPr/>
        <a:lstStyle/>
        <a:p>
          <a:endParaRPr lang="id-ID"/>
        </a:p>
      </dgm:t>
    </dgm:pt>
    <dgm:pt modelId="{C10D4D70-8C34-41BB-8BE7-22D011D7910E}">
      <dgm:prSet phldrT="[Text]" custT="1"/>
      <dgm:spPr/>
      <dgm:t>
        <a:bodyPr/>
        <a:lstStyle/>
        <a:p>
          <a:r>
            <a:rPr lang="en-US" sz="1200" dirty="0" smtClean="0"/>
            <a:t>TRANSFARAN</a:t>
          </a:r>
          <a:endParaRPr lang="id-ID" sz="700" dirty="0"/>
        </a:p>
      </dgm:t>
    </dgm:pt>
    <dgm:pt modelId="{9509C5D0-388D-40A1-8603-50DFD04BA7E3}" type="parTrans" cxnId="{2D9E6BF5-4A08-4B39-B73E-0D99C0024C56}">
      <dgm:prSet/>
      <dgm:spPr/>
      <dgm:t>
        <a:bodyPr/>
        <a:lstStyle/>
        <a:p>
          <a:endParaRPr lang="id-ID"/>
        </a:p>
      </dgm:t>
    </dgm:pt>
    <dgm:pt modelId="{D2527EFF-C48F-4797-837D-E5541E230351}" type="sibTrans" cxnId="{2D9E6BF5-4A08-4B39-B73E-0D99C0024C56}">
      <dgm:prSet/>
      <dgm:spPr/>
      <dgm:t>
        <a:bodyPr/>
        <a:lstStyle/>
        <a:p>
          <a:endParaRPr lang="id-ID"/>
        </a:p>
      </dgm:t>
    </dgm:pt>
    <dgm:pt modelId="{A8AFC96F-5BEC-424E-85D9-1CD80BB40610}">
      <dgm:prSet phldrT="[Text]" custT="1"/>
      <dgm:spPr/>
      <dgm:t>
        <a:bodyPr/>
        <a:lstStyle/>
        <a:p>
          <a:r>
            <a:rPr lang="en-US" sz="1200" b="1" dirty="0" smtClean="0"/>
            <a:t>KETERBUKAAN</a:t>
          </a:r>
          <a:endParaRPr lang="id-ID" sz="1200" b="1" dirty="0"/>
        </a:p>
      </dgm:t>
    </dgm:pt>
    <dgm:pt modelId="{3E3F33FA-3D70-4EE5-BD8A-20513DB9714B}" type="parTrans" cxnId="{9798DD0A-EC10-4C34-A1A9-F032F8926921}">
      <dgm:prSet/>
      <dgm:spPr/>
      <dgm:t>
        <a:bodyPr/>
        <a:lstStyle/>
        <a:p>
          <a:endParaRPr lang="id-ID"/>
        </a:p>
      </dgm:t>
    </dgm:pt>
    <dgm:pt modelId="{4759BA60-518D-4453-A3EC-F97D5DBE34CC}" type="sibTrans" cxnId="{9798DD0A-EC10-4C34-A1A9-F032F8926921}">
      <dgm:prSet/>
      <dgm:spPr/>
      <dgm:t>
        <a:bodyPr/>
        <a:lstStyle/>
        <a:p>
          <a:endParaRPr lang="id-ID"/>
        </a:p>
      </dgm:t>
    </dgm:pt>
    <dgm:pt modelId="{8191D264-3D7C-4CE8-8310-7D47F2C4EB29}">
      <dgm:prSet phldrT="[Text]" custT="1"/>
      <dgm:spPr/>
      <dgm:t>
        <a:bodyPr/>
        <a:lstStyle/>
        <a:p>
          <a:r>
            <a:rPr lang="en-US" sz="1200" b="1" dirty="0" smtClean="0"/>
            <a:t>EFISIENSI</a:t>
          </a:r>
          <a:endParaRPr lang="id-ID" sz="1200" b="1" dirty="0"/>
        </a:p>
      </dgm:t>
    </dgm:pt>
    <dgm:pt modelId="{8AC90FD8-7ADB-4769-BAD2-695B256B398A}" type="parTrans" cxnId="{94AB6CC2-20B0-4264-9768-EF2BC549D823}">
      <dgm:prSet/>
      <dgm:spPr/>
      <dgm:t>
        <a:bodyPr/>
        <a:lstStyle/>
        <a:p>
          <a:endParaRPr lang="id-ID"/>
        </a:p>
      </dgm:t>
    </dgm:pt>
    <dgm:pt modelId="{B2A6DA62-ADA5-43B1-BBED-B9935EB4A22B}" type="sibTrans" cxnId="{94AB6CC2-20B0-4264-9768-EF2BC549D823}">
      <dgm:prSet/>
      <dgm:spPr/>
      <dgm:t>
        <a:bodyPr/>
        <a:lstStyle/>
        <a:p>
          <a:endParaRPr lang="id-ID"/>
        </a:p>
      </dgm:t>
    </dgm:pt>
    <dgm:pt modelId="{8FADA98E-7875-4D56-8533-CD486B934BBF}">
      <dgm:prSet phldrT="[Text]" custT="1"/>
      <dgm:spPr/>
      <dgm:t>
        <a:bodyPr/>
        <a:lstStyle/>
        <a:p>
          <a:r>
            <a:rPr lang="en-US" sz="1200" b="1" dirty="0" smtClean="0"/>
            <a:t>AKUNTABILITAS</a:t>
          </a:r>
          <a:endParaRPr lang="id-ID" sz="1200" b="1" dirty="0"/>
        </a:p>
      </dgm:t>
    </dgm:pt>
    <dgm:pt modelId="{B1ADA834-2E96-4FBC-A989-A12C4393FE52}" type="parTrans" cxnId="{CBF7AB00-EA8D-4FB6-9E5A-3AC8C3DB7462}">
      <dgm:prSet/>
      <dgm:spPr/>
      <dgm:t>
        <a:bodyPr/>
        <a:lstStyle/>
        <a:p>
          <a:endParaRPr lang="id-ID"/>
        </a:p>
      </dgm:t>
    </dgm:pt>
    <dgm:pt modelId="{8E621C9D-E634-44CF-9978-8B411E80B5BD}" type="sibTrans" cxnId="{CBF7AB00-EA8D-4FB6-9E5A-3AC8C3DB7462}">
      <dgm:prSet/>
      <dgm:spPr/>
      <dgm:t>
        <a:bodyPr/>
        <a:lstStyle/>
        <a:p>
          <a:endParaRPr lang="id-ID"/>
        </a:p>
      </dgm:t>
    </dgm:pt>
    <dgm:pt modelId="{B711FF4D-4673-45C4-9DAF-A357B0BD5033}">
      <dgm:prSet phldrT="[Text]" custT="1"/>
      <dgm:spPr/>
      <dgm:t>
        <a:bodyPr/>
        <a:lstStyle/>
        <a:p>
          <a:r>
            <a:rPr lang="en-US" sz="1200" b="1" dirty="0" smtClean="0"/>
            <a:t>KEPASTIAN</a:t>
          </a:r>
        </a:p>
        <a:p>
          <a:r>
            <a:rPr lang="en-US" sz="1200" b="1" dirty="0" smtClean="0"/>
            <a:t>NILAI</a:t>
          </a:r>
          <a:endParaRPr lang="id-ID" sz="1200" b="1" dirty="0"/>
        </a:p>
      </dgm:t>
    </dgm:pt>
    <dgm:pt modelId="{10EE8F33-01A9-4DBC-815E-01DE22690758}" type="parTrans" cxnId="{B6511853-92F8-4EA8-8C31-0350E94B078D}">
      <dgm:prSet/>
      <dgm:spPr/>
      <dgm:t>
        <a:bodyPr/>
        <a:lstStyle/>
        <a:p>
          <a:endParaRPr lang="id-ID"/>
        </a:p>
      </dgm:t>
    </dgm:pt>
    <dgm:pt modelId="{052E9467-7AA7-4C62-B659-9222285F969A}" type="sibTrans" cxnId="{B6511853-92F8-4EA8-8C31-0350E94B078D}">
      <dgm:prSet/>
      <dgm:spPr/>
      <dgm:t>
        <a:bodyPr/>
        <a:lstStyle/>
        <a:p>
          <a:endParaRPr lang="id-ID"/>
        </a:p>
      </dgm:t>
    </dgm:pt>
    <dgm:pt modelId="{08BA2765-90ED-40CA-8C1F-3AA65D7C6A04}" type="pres">
      <dgm:prSet presAssocID="{CC51FB4B-9FE5-4062-895A-6DD3CC8278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3601A28-F86C-4D0F-ACCF-DEC6D532CC88}" type="pres">
      <dgm:prSet presAssocID="{8654027A-C2DE-4748-9284-B92278F25BAC}" presName="node" presStyleLbl="node1" presStyleIdx="0" presStyleCnt="7" custScaleX="141718" custScaleY="14544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516C2EB-E097-417E-82D1-33A6A5DACBD1}" type="pres">
      <dgm:prSet presAssocID="{15D86376-C030-4A79-97FD-CD9AB0023311}" presName="sibTrans" presStyleLbl="sibTrans2D1" presStyleIdx="0" presStyleCnt="7"/>
      <dgm:spPr/>
      <dgm:t>
        <a:bodyPr/>
        <a:lstStyle/>
        <a:p>
          <a:endParaRPr lang="id-ID"/>
        </a:p>
      </dgm:t>
    </dgm:pt>
    <dgm:pt modelId="{B82C0F77-2B4E-4171-9BD5-9DC5977756DB}" type="pres">
      <dgm:prSet presAssocID="{15D86376-C030-4A79-97FD-CD9AB0023311}" presName="connectorText" presStyleLbl="sibTrans2D1" presStyleIdx="0" presStyleCnt="7"/>
      <dgm:spPr/>
      <dgm:t>
        <a:bodyPr/>
        <a:lstStyle/>
        <a:p>
          <a:endParaRPr lang="id-ID"/>
        </a:p>
      </dgm:t>
    </dgm:pt>
    <dgm:pt modelId="{E47B23D1-1594-4B2C-BF03-D0CCED3A2136}" type="pres">
      <dgm:prSet presAssocID="{D1F95EB5-D6D2-48DC-B054-97F969D754F5}" presName="node" presStyleLbl="node1" presStyleIdx="1" presStyleCnt="7" custScaleX="129222" custScaleY="143580" custRadScaleRad="99615" custRadScaleInc="-103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A1052D-AF1A-49A6-A4F7-26463F67D96C}" type="pres">
      <dgm:prSet presAssocID="{556BD72B-6ADC-4BD2-996D-F74294A7BD0C}" presName="sibTrans" presStyleLbl="sibTrans2D1" presStyleIdx="1" presStyleCnt="7"/>
      <dgm:spPr/>
      <dgm:t>
        <a:bodyPr/>
        <a:lstStyle/>
        <a:p>
          <a:endParaRPr lang="id-ID"/>
        </a:p>
      </dgm:t>
    </dgm:pt>
    <dgm:pt modelId="{6AD57739-0A1B-4D9A-9A28-D50DFD24921C}" type="pres">
      <dgm:prSet presAssocID="{556BD72B-6ADC-4BD2-996D-F74294A7BD0C}" presName="connectorText" presStyleLbl="sibTrans2D1" presStyleIdx="1" presStyleCnt="7"/>
      <dgm:spPr/>
      <dgm:t>
        <a:bodyPr/>
        <a:lstStyle/>
        <a:p>
          <a:endParaRPr lang="id-ID"/>
        </a:p>
      </dgm:t>
    </dgm:pt>
    <dgm:pt modelId="{0F1097A4-0544-4ACB-964D-B8D0A17344F7}" type="pres">
      <dgm:prSet presAssocID="{C10D4D70-8C34-41BB-8BE7-22D011D7910E}" presName="node" presStyleLbl="node1" presStyleIdx="2" presStyleCnt="7" custScaleX="123122" custScaleY="125640" custRadScaleRad="96915" custRadScaleInc="993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FF63CA-4816-4423-BADB-D7EA937D50D3}" type="pres">
      <dgm:prSet presAssocID="{D2527EFF-C48F-4797-837D-E5541E230351}" presName="sibTrans" presStyleLbl="sibTrans2D1" presStyleIdx="2" presStyleCnt="7"/>
      <dgm:spPr/>
      <dgm:t>
        <a:bodyPr/>
        <a:lstStyle/>
        <a:p>
          <a:endParaRPr lang="id-ID"/>
        </a:p>
      </dgm:t>
    </dgm:pt>
    <dgm:pt modelId="{F276DC9F-9A50-42E4-B68F-229C5CBE70AE}" type="pres">
      <dgm:prSet presAssocID="{D2527EFF-C48F-4797-837D-E5541E230351}" presName="connectorText" presStyleLbl="sibTrans2D1" presStyleIdx="2" presStyleCnt="7"/>
      <dgm:spPr/>
      <dgm:t>
        <a:bodyPr/>
        <a:lstStyle/>
        <a:p>
          <a:endParaRPr lang="id-ID"/>
        </a:p>
      </dgm:t>
    </dgm:pt>
    <dgm:pt modelId="{11FF16B6-5CDE-40AB-B06D-5C0418B4E168}" type="pres">
      <dgm:prSet presAssocID="{A8AFC96F-5BEC-424E-85D9-1CD80BB40610}" presName="node" presStyleLbl="node1" presStyleIdx="3" presStyleCnt="7" custScaleX="136841" custScaleY="12872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594521A-4CA4-4070-B9A9-1618A04890D2}" type="pres">
      <dgm:prSet presAssocID="{4759BA60-518D-4453-A3EC-F97D5DBE34CC}" presName="sibTrans" presStyleLbl="sibTrans2D1" presStyleIdx="3" presStyleCnt="7"/>
      <dgm:spPr/>
      <dgm:t>
        <a:bodyPr/>
        <a:lstStyle/>
        <a:p>
          <a:endParaRPr lang="id-ID"/>
        </a:p>
      </dgm:t>
    </dgm:pt>
    <dgm:pt modelId="{471BB111-8580-49D6-93F7-07EF12D7EB33}" type="pres">
      <dgm:prSet presAssocID="{4759BA60-518D-4453-A3EC-F97D5DBE34CC}" presName="connectorText" presStyleLbl="sibTrans2D1" presStyleIdx="3" presStyleCnt="7"/>
      <dgm:spPr/>
      <dgm:t>
        <a:bodyPr/>
        <a:lstStyle/>
        <a:p>
          <a:endParaRPr lang="id-ID"/>
        </a:p>
      </dgm:t>
    </dgm:pt>
    <dgm:pt modelId="{E67E2CFE-AE45-49BA-92D0-AA4738F9C71C}" type="pres">
      <dgm:prSet presAssocID="{8191D264-3D7C-4CE8-8310-7D47F2C4EB29}" presName="node" presStyleLbl="node1" presStyleIdx="4" presStyleCnt="7" custScaleX="130982" custScaleY="14349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3454136-BB97-4B0B-90DB-6F9492393BF9}" type="pres">
      <dgm:prSet presAssocID="{B2A6DA62-ADA5-43B1-BBED-B9935EB4A22B}" presName="sibTrans" presStyleLbl="sibTrans2D1" presStyleIdx="4" presStyleCnt="7"/>
      <dgm:spPr/>
      <dgm:t>
        <a:bodyPr/>
        <a:lstStyle/>
        <a:p>
          <a:endParaRPr lang="id-ID"/>
        </a:p>
      </dgm:t>
    </dgm:pt>
    <dgm:pt modelId="{E13272BC-0F74-4504-ADAD-7683188F917D}" type="pres">
      <dgm:prSet presAssocID="{B2A6DA62-ADA5-43B1-BBED-B9935EB4A22B}" presName="connectorText" presStyleLbl="sibTrans2D1" presStyleIdx="4" presStyleCnt="7"/>
      <dgm:spPr/>
      <dgm:t>
        <a:bodyPr/>
        <a:lstStyle/>
        <a:p>
          <a:endParaRPr lang="id-ID"/>
        </a:p>
      </dgm:t>
    </dgm:pt>
    <dgm:pt modelId="{0EF165B8-7879-4B0E-86D4-649F6F46AA57}" type="pres">
      <dgm:prSet presAssocID="{8FADA98E-7875-4D56-8533-CD486B934BBF}" presName="node" presStyleLbl="node1" presStyleIdx="5" presStyleCnt="7" custScaleX="140951" custScaleY="14289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6151F1-CFE9-4147-A246-85629BC8E75B}" type="pres">
      <dgm:prSet presAssocID="{8E621C9D-E634-44CF-9978-8B411E80B5BD}" presName="sibTrans" presStyleLbl="sibTrans2D1" presStyleIdx="5" presStyleCnt="7"/>
      <dgm:spPr/>
      <dgm:t>
        <a:bodyPr/>
        <a:lstStyle/>
        <a:p>
          <a:endParaRPr lang="id-ID"/>
        </a:p>
      </dgm:t>
    </dgm:pt>
    <dgm:pt modelId="{D0A7E740-AA6C-43C8-AEB0-46432C477AC1}" type="pres">
      <dgm:prSet presAssocID="{8E621C9D-E634-44CF-9978-8B411E80B5BD}" presName="connectorText" presStyleLbl="sibTrans2D1" presStyleIdx="5" presStyleCnt="7"/>
      <dgm:spPr/>
      <dgm:t>
        <a:bodyPr/>
        <a:lstStyle/>
        <a:p>
          <a:endParaRPr lang="id-ID"/>
        </a:p>
      </dgm:t>
    </dgm:pt>
    <dgm:pt modelId="{86F23438-0676-46E9-AC83-7D0769A8B772}" type="pres">
      <dgm:prSet presAssocID="{B711FF4D-4673-45C4-9DAF-A357B0BD5033}" presName="node" presStyleLbl="node1" presStyleIdx="6" presStyleCnt="7" custScaleX="138603" custScaleY="12450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F9B6783-D6E8-4D40-BE88-AB8C2F3AB150}" type="pres">
      <dgm:prSet presAssocID="{052E9467-7AA7-4C62-B659-9222285F969A}" presName="sibTrans" presStyleLbl="sibTrans2D1" presStyleIdx="6" presStyleCnt="7"/>
      <dgm:spPr/>
      <dgm:t>
        <a:bodyPr/>
        <a:lstStyle/>
        <a:p>
          <a:endParaRPr lang="id-ID"/>
        </a:p>
      </dgm:t>
    </dgm:pt>
    <dgm:pt modelId="{AECFAE17-A627-4DBE-8250-7A1F376CE21D}" type="pres">
      <dgm:prSet presAssocID="{052E9467-7AA7-4C62-B659-9222285F969A}" presName="connectorText" presStyleLbl="sibTrans2D1" presStyleIdx="6" presStyleCnt="7"/>
      <dgm:spPr/>
      <dgm:t>
        <a:bodyPr/>
        <a:lstStyle/>
        <a:p>
          <a:endParaRPr lang="id-ID"/>
        </a:p>
      </dgm:t>
    </dgm:pt>
  </dgm:ptLst>
  <dgm:cxnLst>
    <dgm:cxn modelId="{1598A9A2-77F8-42AF-AC9B-D423A37D174F}" type="presOf" srcId="{8191D264-3D7C-4CE8-8310-7D47F2C4EB29}" destId="{E67E2CFE-AE45-49BA-92D0-AA4738F9C71C}" srcOrd="0" destOrd="0" presId="urn:microsoft.com/office/officeart/2005/8/layout/cycle2"/>
    <dgm:cxn modelId="{94AB6CC2-20B0-4264-9768-EF2BC549D823}" srcId="{CC51FB4B-9FE5-4062-895A-6DD3CC827872}" destId="{8191D264-3D7C-4CE8-8310-7D47F2C4EB29}" srcOrd="4" destOrd="0" parTransId="{8AC90FD8-7ADB-4769-BAD2-695B256B398A}" sibTransId="{B2A6DA62-ADA5-43B1-BBED-B9935EB4A22B}"/>
    <dgm:cxn modelId="{69412138-77FD-4F7E-94B1-9C5DEEAFDA7F}" type="presOf" srcId="{8E621C9D-E634-44CF-9978-8B411E80B5BD}" destId="{D0A7E740-AA6C-43C8-AEB0-46432C477AC1}" srcOrd="1" destOrd="0" presId="urn:microsoft.com/office/officeart/2005/8/layout/cycle2"/>
    <dgm:cxn modelId="{72396AF3-2622-4F0B-97B4-CF7DF01C2C84}" type="presOf" srcId="{B2A6DA62-ADA5-43B1-BBED-B9935EB4A22B}" destId="{F3454136-BB97-4B0B-90DB-6F9492393BF9}" srcOrd="0" destOrd="0" presId="urn:microsoft.com/office/officeart/2005/8/layout/cycle2"/>
    <dgm:cxn modelId="{9798DD0A-EC10-4C34-A1A9-F032F8926921}" srcId="{CC51FB4B-9FE5-4062-895A-6DD3CC827872}" destId="{A8AFC96F-5BEC-424E-85D9-1CD80BB40610}" srcOrd="3" destOrd="0" parTransId="{3E3F33FA-3D70-4EE5-BD8A-20513DB9714B}" sibTransId="{4759BA60-518D-4453-A3EC-F97D5DBE34CC}"/>
    <dgm:cxn modelId="{A04F70A4-4C0E-47D7-854A-6C96326DF056}" type="presOf" srcId="{D2527EFF-C48F-4797-837D-E5541E230351}" destId="{F276DC9F-9A50-42E4-B68F-229C5CBE70AE}" srcOrd="1" destOrd="0" presId="urn:microsoft.com/office/officeart/2005/8/layout/cycle2"/>
    <dgm:cxn modelId="{D1E662DE-E76F-4FD9-B5E8-35D46546A56E}" type="presOf" srcId="{4759BA60-518D-4453-A3EC-F97D5DBE34CC}" destId="{471BB111-8580-49D6-93F7-07EF12D7EB33}" srcOrd="1" destOrd="0" presId="urn:microsoft.com/office/officeart/2005/8/layout/cycle2"/>
    <dgm:cxn modelId="{2D9E6BF5-4A08-4B39-B73E-0D99C0024C56}" srcId="{CC51FB4B-9FE5-4062-895A-6DD3CC827872}" destId="{C10D4D70-8C34-41BB-8BE7-22D011D7910E}" srcOrd="2" destOrd="0" parTransId="{9509C5D0-388D-40A1-8603-50DFD04BA7E3}" sibTransId="{D2527EFF-C48F-4797-837D-E5541E230351}"/>
    <dgm:cxn modelId="{98A9EC51-ADCB-4729-AA7F-D091B318D57D}" type="presOf" srcId="{4759BA60-518D-4453-A3EC-F97D5DBE34CC}" destId="{7594521A-4CA4-4070-B9A9-1618A04890D2}" srcOrd="0" destOrd="0" presId="urn:microsoft.com/office/officeart/2005/8/layout/cycle2"/>
    <dgm:cxn modelId="{830C4997-78F3-46A3-B550-CC16E14D49A9}" type="presOf" srcId="{052E9467-7AA7-4C62-B659-9222285F969A}" destId="{AF9B6783-D6E8-4D40-BE88-AB8C2F3AB150}" srcOrd="0" destOrd="0" presId="urn:microsoft.com/office/officeart/2005/8/layout/cycle2"/>
    <dgm:cxn modelId="{F4CE1A0D-4BE2-426D-8A11-34F50C2D19B0}" type="presOf" srcId="{C10D4D70-8C34-41BB-8BE7-22D011D7910E}" destId="{0F1097A4-0544-4ACB-964D-B8D0A17344F7}" srcOrd="0" destOrd="0" presId="urn:microsoft.com/office/officeart/2005/8/layout/cycle2"/>
    <dgm:cxn modelId="{9D14778B-9BDC-4B76-9A49-5DB652EE2581}" type="presOf" srcId="{15D86376-C030-4A79-97FD-CD9AB0023311}" destId="{B82C0F77-2B4E-4171-9BD5-9DC5977756DB}" srcOrd="1" destOrd="0" presId="urn:microsoft.com/office/officeart/2005/8/layout/cycle2"/>
    <dgm:cxn modelId="{678E4497-E48C-4F81-BDF0-64F65EC08132}" srcId="{CC51FB4B-9FE5-4062-895A-6DD3CC827872}" destId="{D1F95EB5-D6D2-48DC-B054-97F969D754F5}" srcOrd="1" destOrd="0" parTransId="{9738C412-9A12-4F60-B67F-9FF81C3A13B9}" sibTransId="{556BD72B-6ADC-4BD2-996D-F74294A7BD0C}"/>
    <dgm:cxn modelId="{C9D6555B-A0D3-4F7A-B575-5F7B608B2BA4}" type="presOf" srcId="{8FADA98E-7875-4D56-8533-CD486B934BBF}" destId="{0EF165B8-7879-4B0E-86D4-649F6F46AA57}" srcOrd="0" destOrd="0" presId="urn:microsoft.com/office/officeart/2005/8/layout/cycle2"/>
    <dgm:cxn modelId="{3523BD62-ABC0-4CBE-83C8-CC5DFF79A6D7}" type="presOf" srcId="{556BD72B-6ADC-4BD2-996D-F74294A7BD0C}" destId="{6AD57739-0A1B-4D9A-9A28-D50DFD24921C}" srcOrd="1" destOrd="0" presId="urn:microsoft.com/office/officeart/2005/8/layout/cycle2"/>
    <dgm:cxn modelId="{B4F6F7F5-5D3E-457F-9073-F0CC3CD3E1C2}" type="presOf" srcId="{D2527EFF-C48F-4797-837D-E5541E230351}" destId="{84FF63CA-4816-4423-BADB-D7EA937D50D3}" srcOrd="0" destOrd="0" presId="urn:microsoft.com/office/officeart/2005/8/layout/cycle2"/>
    <dgm:cxn modelId="{AF3D8927-F8A9-4CDE-8E11-356BD21F7B35}" type="presOf" srcId="{15D86376-C030-4A79-97FD-CD9AB0023311}" destId="{0516C2EB-E097-417E-82D1-33A6A5DACBD1}" srcOrd="0" destOrd="0" presId="urn:microsoft.com/office/officeart/2005/8/layout/cycle2"/>
    <dgm:cxn modelId="{0EAB5542-E21D-450E-A202-7D9647611967}" type="presOf" srcId="{B2A6DA62-ADA5-43B1-BBED-B9935EB4A22B}" destId="{E13272BC-0F74-4504-ADAD-7683188F917D}" srcOrd="1" destOrd="0" presId="urn:microsoft.com/office/officeart/2005/8/layout/cycle2"/>
    <dgm:cxn modelId="{85DB78FE-C0AF-4B89-8018-33DFEAB64DC7}" type="presOf" srcId="{556BD72B-6ADC-4BD2-996D-F74294A7BD0C}" destId="{9EA1052D-AF1A-49A6-A4F7-26463F67D96C}" srcOrd="0" destOrd="0" presId="urn:microsoft.com/office/officeart/2005/8/layout/cycle2"/>
    <dgm:cxn modelId="{0DE14D18-CB83-4890-8DA0-3D4A210C896A}" type="presOf" srcId="{CC51FB4B-9FE5-4062-895A-6DD3CC827872}" destId="{08BA2765-90ED-40CA-8C1F-3AA65D7C6A04}" srcOrd="0" destOrd="0" presId="urn:microsoft.com/office/officeart/2005/8/layout/cycle2"/>
    <dgm:cxn modelId="{B6511853-92F8-4EA8-8C31-0350E94B078D}" srcId="{CC51FB4B-9FE5-4062-895A-6DD3CC827872}" destId="{B711FF4D-4673-45C4-9DAF-A357B0BD5033}" srcOrd="6" destOrd="0" parTransId="{10EE8F33-01A9-4DBC-815E-01DE22690758}" sibTransId="{052E9467-7AA7-4C62-B659-9222285F969A}"/>
    <dgm:cxn modelId="{B3FCF999-B668-435A-BEC5-FDF1CFBFF78F}" type="presOf" srcId="{052E9467-7AA7-4C62-B659-9222285F969A}" destId="{AECFAE17-A627-4DBE-8250-7A1F376CE21D}" srcOrd="1" destOrd="0" presId="urn:microsoft.com/office/officeart/2005/8/layout/cycle2"/>
    <dgm:cxn modelId="{2FB151CB-FECA-47E8-BF81-F8055FD8ECD3}" type="presOf" srcId="{A8AFC96F-5BEC-424E-85D9-1CD80BB40610}" destId="{11FF16B6-5CDE-40AB-B06D-5C0418B4E168}" srcOrd="0" destOrd="0" presId="urn:microsoft.com/office/officeart/2005/8/layout/cycle2"/>
    <dgm:cxn modelId="{8148C0F3-7DAB-4973-AF79-BEDCACF01C87}" type="presOf" srcId="{B711FF4D-4673-45C4-9DAF-A357B0BD5033}" destId="{86F23438-0676-46E9-AC83-7D0769A8B772}" srcOrd="0" destOrd="0" presId="urn:microsoft.com/office/officeart/2005/8/layout/cycle2"/>
    <dgm:cxn modelId="{60F06CF8-EEFD-423A-96B1-9DFAC24452B9}" type="presOf" srcId="{8654027A-C2DE-4748-9284-B92278F25BAC}" destId="{23601A28-F86C-4D0F-ACCF-DEC6D532CC88}" srcOrd="0" destOrd="0" presId="urn:microsoft.com/office/officeart/2005/8/layout/cycle2"/>
    <dgm:cxn modelId="{8A9CB154-C895-4EEC-A2A9-E93A364ED9F4}" type="presOf" srcId="{D1F95EB5-D6D2-48DC-B054-97F969D754F5}" destId="{E47B23D1-1594-4B2C-BF03-D0CCED3A2136}" srcOrd="0" destOrd="0" presId="urn:microsoft.com/office/officeart/2005/8/layout/cycle2"/>
    <dgm:cxn modelId="{CBF7AB00-EA8D-4FB6-9E5A-3AC8C3DB7462}" srcId="{CC51FB4B-9FE5-4062-895A-6DD3CC827872}" destId="{8FADA98E-7875-4D56-8533-CD486B934BBF}" srcOrd="5" destOrd="0" parTransId="{B1ADA834-2E96-4FBC-A989-A12C4393FE52}" sibTransId="{8E621C9D-E634-44CF-9978-8B411E80B5BD}"/>
    <dgm:cxn modelId="{2465E45E-E9A4-456F-88C8-75D49D4F2B52}" srcId="{CC51FB4B-9FE5-4062-895A-6DD3CC827872}" destId="{8654027A-C2DE-4748-9284-B92278F25BAC}" srcOrd="0" destOrd="0" parTransId="{D77133B4-27D6-4A87-B6C4-916A3BEE428F}" sibTransId="{15D86376-C030-4A79-97FD-CD9AB0023311}"/>
    <dgm:cxn modelId="{EA44046A-3450-4D47-9560-4EE69C797597}" type="presOf" srcId="{8E621C9D-E634-44CF-9978-8B411E80B5BD}" destId="{196151F1-CFE9-4147-A246-85629BC8E75B}" srcOrd="0" destOrd="0" presId="urn:microsoft.com/office/officeart/2005/8/layout/cycle2"/>
    <dgm:cxn modelId="{3E4FA6AE-FFD4-42A0-A18A-9CEC3DA68F52}" type="presParOf" srcId="{08BA2765-90ED-40CA-8C1F-3AA65D7C6A04}" destId="{23601A28-F86C-4D0F-ACCF-DEC6D532CC88}" srcOrd="0" destOrd="0" presId="urn:microsoft.com/office/officeart/2005/8/layout/cycle2"/>
    <dgm:cxn modelId="{712C41D0-E93F-4B31-ABC4-E9D34BB68CA3}" type="presParOf" srcId="{08BA2765-90ED-40CA-8C1F-3AA65D7C6A04}" destId="{0516C2EB-E097-417E-82D1-33A6A5DACBD1}" srcOrd="1" destOrd="0" presId="urn:microsoft.com/office/officeart/2005/8/layout/cycle2"/>
    <dgm:cxn modelId="{02D28DB5-B4E3-43C5-831A-B7E929DE308C}" type="presParOf" srcId="{0516C2EB-E097-417E-82D1-33A6A5DACBD1}" destId="{B82C0F77-2B4E-4171-9BD5-9DC5977756DB}" srcOrd="0" destOrd="0" presId="urn:microsoft.com/office/officeart/2005/8/layout/cycle2"/>
    <dgm:cxn modelId="{73ACC9C6-2D3D-4D7C-99CF-4A9388143B57}" type="presParOf" srcId="{08BA2765-90ED-40CA-8C1F-3AA65D7C6A04}" destId="{E47B23D1-1594-4B2C-BF03-D0CCED3A2136}" srcOrd="2" destOrd="0" presId="urn:microsoft.com/office/officeart/2005/8/layout/cycle2"/>
    <dgm:cxn modelId="{821B6021-3DBD-41E7-A985-7ABB8A9C6107}" type="presParOf" srcId="{08BA2765-90ED-40CA-8C1F-3AA65D7C6A04}" destId="{9EA1052D-AF1A-49A6-A4F7-26463F67D96C}" srcOrd="3" destOrd="0" presId="urn:microsoft.com/office/officeart/2005/8/layout/cycle2"/>
    <dgm:cxn modelId="{6316E837-AD48-4361-B3DC-956688047619}" type="presParOf" srcId="{9EA1052D-AF1A-49A6-A4F7-26463F67D96C}" destId="{6AD57739-0A1B-4D9A-9A28-D50DFD24921C}" srcOrd="0" destOrd="0" presId="urn:microsoft.com/office/officeart/2005/8/layout/cycle2"/>
    <dgm:cxn modelId="{961F7088-75C9-4664-9236-ED512D5EC311}" type="presParOf" srcId="{08BA2765-90ED-40CA-8C1F-3AA65D7C6A04}" destId="{0F1097A4-0544-4ACB-964D-B8D0A17344F7}" srcOrd="4" destOrd="0" presId="urn:microsoft.com/office/officeart/2005/8/layout/cycle2"/>
    <dgm:cxn modelId="{3A6AEC97-66AD-4585-B650-8463E621F974}" type="presParOf" srcId="{08BA2765-90ED-40CA-8C1F-3AA65D7C6A04}" destId="{84FF63CA-4816-4423-BADB-D7EA937D50D3}" srcOrd="5" destOrd="0" presId="urn:microsoft.com/office/officeart/2005/8/layout/cycle2"/>
    <dgm:cxn modelId="{0EE9DF80-D3FE-4724-B8C6-DA190AA640D7}" type="presParOf" srcId="{84FF63CA-4816-4423-BADB-D7EA937D50D3}" destId="{F276DC9F-9A50-42E4-B68F-229C5CBE70AE}" srcOrd="0" destOrd="0" presId="urn:microsoft.com/office/officeart/2005/8/layout/cycle2"/>
    <dgm:cxn modelId="{DB23F34C-C17A-41F8-98FE-56349C55ACFD}" type="presParOf" srcId="{08BA2765-90ED-40CA-8C1F-3AA65D7C6A04}" destId="{11FF16B6-5CDE-40AB-B06D-5C0418B4E168}" srcOrd="6" destOrd="0" presId="urn:microsoft.com/office/officeart/2005/8/layout/cycle2"/>
    <dgm:cxn modelId="{B0FF86C1-F96E-4D55-89DD-558E2D873866}" type="presParOf" srcId="{08BA2765-90ED-40CA-8C1F-3AA65D7C6A04}" destId="{7594521A-4CA4-4070-B9A9-1618A04890D2}" srcOrd="7" destOrd="0" presId="urn:microsoft.com/office/officeart/2005/8/layout/cycle2"/>
    <dgm:cxn modelId="{2473F883-5976-4CEC-83EE-00E4381AD594}" type="presParOf" srcId="{7594521A-4CA4-4070-B9A9-1618A04890D2}" destId="{471BB111-8580-49D6-93F7-07EF12D7EB33}" srcOrd="0" destOrd="0" presId="urn:microsoft.com/office/officeart/2005/8/layout/cycle2"/>
    <dgm:cxn modelId="{B605BBFB-9EA6-4C03-AD49-7987FF4B3C28}" type="presParOf" srcId="{08BA2765-90ED-40CA-8C1F-3AA65D7C6A04}" destId="{E67E2CFE-AE45-49BA-92D0-AA4738F9C71C}" srcOrd="8" destOrd="0" presId="urn:microsoft.com/office/officeart/2005/8/layout/cycle2"/>
    <dgm:cxn modelId="{FF5F1D32-1023-45AE-BA1E-7D41759CF524}" type="presParOf" srcId="{08BA2765-90ED-40CA-8C1F-3AA65D7C6A04}" destId="{F3454136-BB97-4B0B-90DB-6F9492393BF9}" srcOrd="9" destOrd="0" presId="urn:microsoft.com/office/officeart/2005/8/layout/cycle2"/>
    <dgm:cxn modelId="{1CE2A93B-1E30-465B-84CF-0E15ED94E2E6}" type="presParOf" srcId="{F3454136-BB97-4B0B-90DB-6F9492393BF9}" destId="{E13272BC-0F74-4504-ADAD-7683188F917D}" srcOrd="0" destOrd="0" presId="urn:microsoft.com/office/officeart/2005/8/layout/cycle2"/>
    <dgm:cxn modelId="{9855494C-B4D0-4BCE-A553-E0A11B86F7A5}" type="presParOf" srcId="{08BA2765-90ED-40CA-8C1F-3AA65D7C6A04}" destId="{0EF165B8-7879-4B0E-86D4-649F6F46AA57}" srcOrd="10" destOrd="0" presId="urn:microsoft.com/office/officeart/2005/8/layout/cycle2"/>
    <dgm:cxn modelId="{EEFB858E-6ED2-423D-94EA-8A45542AF713}" type="presParOf" srcId="{08BA2765-90ED-40CA-8C1F-3AA65D7C6A04}" destId="{196151F1-CFE9-4147-A246-85629BC8E75B}" srcOrd="11" destOrd="0" presId="urn:microsoft.com/office/officeart/2005/8/layout/cycle2"/>
    <dgm:cxn modelId="{8BD17A97-922E-4973-85C5-2072CFC228FB}" type="presParOf" srcId="{196151F1-CFE9-4147-A246-85629BC8E75B}" destId="{D0A7E740-AA6C-43C8-AEB0-46432C477AC1}" srcOrd="0" destOrd="0" presId="urn:microsoft.com/office/officeart/2005/8/layout/cycle2"/>
    <dgm:cxn modelId="{A477331E-B79B-4384-A9E1-8C0DDD55BFBE}" type="presParOf" srcId="{08BA2765-90ED-40CA-8C1F-3AA65D7C6A04}" destId="{86F23438-0676-46E9-AC83-7D0769A8B772}" srcOrd="12" destOrd="0" presId="urn:microsoft.com/office/officeart/2005/8/layout/cycle2"/>
    <dgm:cxn modelId="{A977EC23-1F90-49E0-9750-8FF5EDA71E27}" type="presParOf" srcId="{08BA2765-90ED-40CA-8C1F-3AA65D7C6A04}" destId="{AF9B6783-D6E8-4D40-BE88-AB8C2F3AB150}" srcOrd="13" destOrd="0" presId="urn:microsoft.com/office/officeart/2005/8/layout/cycle2"/>
    <dgm:cxn modelId="{D6D21F28-8A58-4796-800B-FD3F14EB23A2}" type="presParOf" srcId="{AF9B6783-D6E8-4D40-BE88-AB8C2F3AB150}" destId="{AECFAE17-A627-4DBE-8250-7A1F376CE21D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51FB4B-9FE5-4062-895A-6DD3CC827872}" type="doc">
      <dgm:prSet loTypeId="urn:microsoft.com/office/officeart/2005/8/layout/cycle2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8654027A-C2DE-4748-9284-B92278F25BAC}">
      <dgm:prSet phldrT="[Text]" custT="1"/>
      <dgm:spPr/>
      <dgm:t>
        <a:bodyPr/>
        <a:lstStyle/>
        <a:p>
          <a:r>
            <a:rPr lang="id-ID" sz="1100" b="1" dirty="0" smtClean="0"/>
            <a:t>PERENCANAAN</a:t>
          </a:r>
          <a:endParaRPr lang="id-ID" sz="900" b="1" dirty="0"/>
        </a:p>
      </dgm:t>
    </dgm:pt>
    <dgm:pt modelId="{D77133B4-27D6-4A87-B6C4-916A3BEE428F}" type="parTrans" cxnId="{2465E45E-E9A4-456F-88C8-75D49D4F2B52}">
      <dgm:prSet/>
      <dgm:spPr/>
      <dgm:t>
        <a:bodyPr/>
        <a:lstStyle/>
        <a:p>
          <a:endParaRPr lang="id-ID"/>
        </a:p>
      </dgm:t>
    </dgm:pt>
    <dgm:pt modelId="{15D86376-C030-4A79-97FD-CD9AB0023311}" type="sibTrans" cxnId="{2465E45E-E9A4-456F-88C8-75D49D4F2B52}">
      <dgm:prSet/>
      <dgm:spPr/>
      <dgm:t>
        <a:bodyPr/>
        <a:lstStyle/>
        <a:p>
          <a:endParaRPr lang="id-ID"/>
        </a:p>
      </dgm:t>
    </dgm:pt>
    <dgm:pt modelId="{D1F95EB5-D6D2-48DC-B054-97F969D754F5}">
      <dgm:prSet phldrT="[Text]" custT="1"/>
      <dgm:spPr/>
      <dgm:t>
        <a:bodyPr/>
        <a:lstStyle/>
        <a:p>
          <a:r>
            <a:rPr lang="id-ID" sz="1200" b="0" dirty="0" smtClean="0"/>
            <a:t>PENGADAAN</a:t>
          </a:r>
          <a:endParaRPr lang="id-ID" sz="500" b="0" dirty="0"/>
        </a:p>
      </dgm:t>
    </dgm:pt>
    <dgm:pt modelId="{9738C412-9A12-4F60-B67F-9FF81C3A13B9}" type="parTrans" cxnId="{678E4497-E48C-4F81-BDF0-64F65EC08132}">
      <dgm:prSet/>
      <dgm:spPr/>
      <dgm:t>
        <a:bodyPr/>
        <a:lstStyle/>
        <a:p>
          <a:endParaRPr lang="id-ID"/>
        </a:p>
      </dgm:t>
    </dgm:pt>
    <dgm:pt modelId="{556BD72B-6ADC-4BD2-996D-F74294A7BD0C}" type="sibTrans" cxnId="{678E4497-E48C-4F81-BDF0-64F65EC08132}">
      <dgm:prSet/>
      <dgm:spPr/>
      <dgm:t>
        <a:bodyPr/>
        <a:lstStyle/>
        <a:p>
          <a:endParaRPr lang="id-ID"/>
        </a:p>
      </dgm:t>
    </dgm:pt>
    <dgm:pt modelId="{C10D4D70-8C34-41BB-8BE7-22D011D7910E}">
      <dgm:prSet phldrT="[Text]" custT="1"/>
      <dgm:spPr/>
      <dgm:t>
        <a:bodyPr/>
        <a:lstStyle/>
        <a:p>
          <a:r>
            <a:rPr lang="id-ID" sz="1200" dirty="0" smtClean="0"/>
            <a:t>PENGGUNAAN</a:t>
          </a:r>
          <a:endParaRPr lang="id-ID" sz="700" dirty="0"/>
        </a:p>
      </dgm:t>
    </dgm:pt>
    <dgm:pt modelId="{9509C5D0-388D-40A1-8603-50DFD04BA7E3}" type="parTrans" cxnId="{2D9E6BF5-4A08-4B39-B73E-0D99C0024C56}">
      <dgm:prSet/>
      <dgm:spPr/>
      <dgm:t>
        <a:bodyPr/>
        <a:lstStyle/>
        <a:p>
          <a:endParaRPr lang="id-ID"/>
        </a:p>
      </dgm:t>
    </dgm:pt>
    <dgm:pt modelId="{D2527EFF-C48F-4797-837D-E5541E230351}" type="sibTrans" cxnId="{2D9E6BF5-4A08-4B39-B73E-0D99C0024C56}">
      <dgm:prSet/>
      <dgm:spPr/>
      <dgm:t>
        <a:bodyPr/>
        <a:lstStyle/>
        <a:p>
          <a:endParaRPr lang="id-ID"/>
        </a:p>
      </dgm:t>
    </dgm:pt>
    <dgm:pt modelId="{A8AFC96F-5BEC-424E-85D9-1CD80BB40610}">
      <dgm:prSet phldrT="[Text]" custT="1"/>
      <dgm:spPr/>
      <dgm:t>
        <a:bodyPr/>
        <a:lstStyle/>
        <a:p>
          <a:r>
            <a:rPr lang="id-ID" sz="1050" b="1" dirty="0" smtClean="0"/>
            <a:t>PEMANFAATAN</a:t>
          </a:r>
          <a:endParaRPr lang="id-ID" sz="1050" b="1" dirty="0"/>
        </a:p>
      </dgm:t>
    </dgm:pt>
    <dgm:pt modelId="{3E3F33FA-3D70-4EE5-BD8A-20513DB9714B}" type="parTrans" cxnId="{9798DD0A-EC10-4C34-A1A9-F032F8926921}">
      <dgm:prSet/>
      <dgm:spPr/>
      <dgm:t>
        <a:bodyPr/>
        <a:lstStyle/>
        <a:p>
          <a:endParaRPr lang="id-ID"/>
        </a:p>
      </dgm:t>
    </dgm:pt>
    <dgm:pt modelId="{4759BA60-518D-4453-A3EC-F97D5DBE34CC}" type="sibTrans" cxnId="{9798DD0A-EC10-4C34-A1A9-F032F8926921}">
      <dgm:prSet/>
      <dgm:spPr/>
      <dgm:t>
        <a:bodyPr/>
        <a:lstStyle/>
        <a:p>
          <a:endParaRPr lang="id-ID"/>
        </a:p>
      </dgm:t>
    </dgm:pt>
    <dgm:pt modelId="{8191D264-3D7C-4CE8-8310-7D47F2C4EB29}">
      <dgm:prSet phldrT="[Text]" custT="1"/>
      <dgm:spPr/>
      <dgm:t>
        <a:bodyPr/>
        <a:lstStyle/>
        <a:p>
          <a:r>
            <a:rPr lang="id-ID" sz="1000" b="1" dirty="0" smtClean="0"/>
            <a:t>PENGAMANAN</a:t>
          </a:r>
          <a:endParaRPr lang="id-ID" sz="700" b="1" dirty="0"/>
        </a:p>
      </dgm:t>
    </dgm:pt>
    <dgm:pt modelId="{8AC90FD8-7ADB-4769-BAD2-695B256B398A}" type="parTrans" cxnId="{94AB6CC2-20B0-4264-9768-EF2BC549D823}">
      <dgm:prSet/>
      <dgm:spPr/>
      <dgm:t>
        <a:bodyPr/>
        <a:lstStyle/>
        <a:p>
          <a:endParaRPr lang="id-ID"/>
        </a:p>
      </dgm:t>
    </dgm:pt>
    <dgm:pt modelId="{B2A6DA62-ADA5-43B1-BBED-B9935EB4A22B}" type="sibTrans" cxnId="{94AB6CC2-20B0-4264-9768-EF2BC549D823}">
      <dgm:prSet/>
      <dgm:spPr/>
      <dgm:t>
        <a:bodyPr/>
        <a:lstStyle/>
        <a:p>
          <a:endParaRPr lang="id-ID"/>
        </a:p>
      </dgm:t>
    </dgm:pt>
    <dgm:pt modelId="{8FADA98E-7875-4D56-8533-CD486B934BBF}">
      <dgm:prSet phldrT="[Text]" custT="1"/>
      <dgm:spPr/>
      <dgm:t>
        <a:bodyPr/>
        <a:lstStyle/>
        <a:p>
          <a:r>
            <a:rPr lang="id-ID" sz="1050" b="1" dirty="0" smtClean="0"/>
            <a:t>PEMELIHARAAN</a:t>
          </a:r>
          <a:endParaRPr lang="id-ID" sz="700" b="1" dirty="0"/>
        </a:p>
      </dgm:t>
    </dgm:pt>
    <dgm:pt modelId="{B1ADA834-2E96-4FBC-A989-A12C4393FE52}" type="parTrans" cxnId="{CBF7AB00-EA8D-4FB6-9E5A-3AC8C3DB7462}">
      <dgm:prSet/>
      <dgm:spPr/>
      <dgm:t>
        <a:bodyPr/>
        <a:lstStyle/>
        <a:p>
          <a:endParaRPr lang="id-ID"/>
        </a:p>
      </dgm:t>
    </dgm:pt>
    <dgm:pt modelId="{8E621C9D-E634-44CF-9978-8B411E80B5BD}" type="sibTrans" cxnId="{CBF7AB00-EA8D-4FB6-9E5A-3AC8C3DB7462}">
      <dgm:prSet/>
      <dgm:spPr/>
      <dgm:t>
        <a:bodyPr/>
        <a:lstStyle/>
        <a:p>
          <a:endParaRPr lang="id-ID"/>
        </a:p>
      </dgm:t>
    </dgm:pt>
    <dgm:pt modelId="{D1AE8CF3-E233-41FA-96DA-5B60C04001E8}">
      <dgm:prSet phldrT="[Text]" custT="1"/>
      <dgm:spPr/>
      <dgm:t>
        <a:bodyPr/>
        <a:lstStyle/>
        <a:p>
          <a:r>
            <a:rPr lang="id-ID" sz="1000" b="1" dirty="0" smtClean="0"/>
            <a:t>PE</a:t>
          </a:r>
          <a:r>
            <a:rPr lang="en-US" sz="1000" b="1" dirty="0" smtClean="0"/>
            <a:t>NGHA-PUSAN</a:t>
          </a:r>
          <a:endParaRPr lang="id-ID" sz="600" b="1" dirty="0"/>
        </a:p>
      </dgm:t>
    </dgm:pt>
    <dgm:pt modelId="{530D9CE6-D363-4C5A-82C9-9819CD9FE18C}" type="parTrans" cxnId="{D18456D0-A695-44B0-AEC4-34CACDCE3A5A}">
      <dgm:prSet/>
      <dgm:spPr/>
      <dgm:t>
        <a:bodyPr/>
        <a:lstStyle/>
        <a:p>
          <a:endParaRPr lang="id-ID"/>
        </a:p>
      </dgm:t>
    </dgm:pt>
    <dgm:pt modelId="{E3EB1831-0A36-4F3C-8CC3-8BDF4F03AF3C}" type="sibTrans" cxnId="{D18456D0-A695-44B0-AEC4-34CACDCE3A5A}">
      <dgm:prSet/>
      <dgm:spPr/>
      <dgm:t>
        <a:bodyPr/>
        <a:lstStyle/>
        <a:p>
          <a:endParaRPr lang="id-ID"/>
        </a:p>
      </dgm:t>
    </dgm:pt>
    <dgm:pt modelId="{6A9DDC77-9CE7-45E1-A62C-665FD3FF20C7}">
      <dgm:prSet phldrT="[Text]" custT="1"/>
      <dgm:spPr/>
      <dgm:t>
        <a:bodyPr/>
        <a:lstStyle/>
        <a:p>
          <a:r>
            <a:rPr lang="id-ID" sz="1100" b="1" dirty="0" smtClean="0"/>
            <a:t>PE</a:t>
          </a:r>
          <a:r>
            <a:rPr lang="en-US" sz="1100" b="1" dirty="0" smtClean="0"/>
            <a:t>MINDAHTANGAN</a:t>
          </a:r>
          <a:endParaRPr lang="id-ID" sz="1100" b="1" dirty="0"/>
        </a:p>
      </dgm:t>
    </dgm:pt>
    <dgm:pt modelId="{27FC9F0E-5676-4C36-A478-7E2B666C2005}" type="parTrans" cxnId="{1BD9465F-F2EB-4A83-8788-F90950C85B5C}">
      <dgm:prSet/>
      <dgm:spPr/>
      <dgm:t>
        <a:bodyPr/>
        <a:lstStyle/>
        <a:p>
          <a:endParaRPr lang="id-ID"/>
        </a:p>
      </dgm:t>
    </dgm:pt>
    <dgm:pt modelId="{5A172C36-4AF7-4182-B980-EB0EE7A49EF9}" type="sibTrans" cxnId="{1BD9465F-F2EB-4A83-8788-F90950C85B5C}">
      <dgm:prSet/>
      <dgm:spPr/>
      <dgm:t>
        <a:bodyPr/>
        <a:lstStyle/>
        <a:p>
          <a:endParaRPr lang="id-ID"/>
        </a:p>
      </dgm:t>
    </dgm:pt>
    <dgm:pt modelId="{866634E5-DBB1-468F-AEA1-18D54883E848}">
      <dgm:prSet phldrT="[Text]" custT="1"/>
      <dgm:spPr/>
      <dgm:t>
        <a:bodyPr/>
        <a:lstStyle/>
        <a:p>
          <a:r>
            <a:rPr lang="id-ID" sz="1200" b="1" dirty="0" smtClean="0"/>
            <a:t>PE</a:t>
          </a:r>
          <a:r>
            <a:rPr lang="en-US" sz="1200" b="1" dirty="0" smtClean="0"/>
            <a:t>NATAUSAHA-AN</a:t>
          </a:r>
          <a:endParaRPr lang="id-ID" sz="1200" b="1" dirty="0"/>
        </a:p>
      </dgm:t>
    </dgm:pt>
    <dgm:pt modelId="{4FD2CB06-6A27-49D1-A4FB-157C1824078A}" type="parTrans" cxnId="{7133F7F8-554D-4117-B3B5-BE9600D0CF18}">
      <dgm:prSet/>
      <dgm:spPr/>
      <dgm:t>
        <a:bodyPr/>
        <a:lstStyle/>
        <a:p>
          <a:endParaRPr lang="id-ID"/>
        </a:p>
      </dgm:t>
    </dgm:pt>
    <dgm:pt modelId="{ADEE3976-002F-4170-850E-7297F7A49016}" type="sibTrans" cxnId="{7133F7F8-554D-4117-B3B5-BE9600D0CF18}">
      <dgm:prSet/>
      <dgm:spPr/>
      <dgm:t>
        <a:bodyPr/>
        <a:lstStyle/>
        <a:p>
          <a:endParaRPr lang="id-ID"/>
        </a:p>
      </dgm:t>
    </dgm:pt>
    <dgm:pt modelId="{0530D729-BB44-444E-A2A2-5BF7E6DD22FD}">
      <dgm:prSet phldrT="[Text]" custT="1"/>
      <dgm:spPr/>
      <dgm:t>
        <a:bodyPr/>
        <a:lstStyle/>
        <a:p>
          <a:r>
            <a:rPr lang="id-ID" sz="1050" b="1" dirty="0" smtClean="0"/>
            <a:t>PE</a:t>
          </a:r>
          <a:r>
            <a:rPr lang="en-US" sz="1050" b="1" dirty="0" smtClean="0"/>
            <a:t>LAPO-RAN</a:t>
          </a:r>
          <a:endParaRPr lang="id-ID" sz="700" b="1" dirty="0"/>
        </a:p>
      </dgm:t>
    </dgm:pt>
    <dgm:pt modelId="{F04451B1-1EB5-4EC8-BA02-BD384FB18948}" type="parTrans" cxnId="{AAF6E999-5DBC-4FFB-B379-AB6B2700FC0A}">
      <dgm:prSet/>
      <dgm:spPr/>
      <dgm:t>
        <a:bodyPr/>
        <a:lstStyle/>
        <a:p>
          <a:endParaRPr lang="id-ID"/>
        </a:p>
      </dgm:t>
    </dgm:pt>
    <dgm:pt modelId="{43F8C1BD-0DA2-4833-B4CD-19B3017F87B2}" type="sibTrans" cxnId="{AAF6E999-5DBC-4FFB-B379-AB6B2700FC0A}">
      <dgm:prSet/>
      <dgm:spPr/>
      <dgm:t>
        <a:bodyPr/>
        <a:lstStyle/>
        <a:p>
          <a:endParaRPr lang="id-ID"/>
        </a:p>
      </dgm:t>
    </dgm:pt>
    <dgm:pt modelId="{548762F9-031B-49FF-8ABA-DFCF8A55CAA2}">
      <dgm:prSet phldrT="[Text]" custT="1"/>
      <dgm:spPr/>
      <dgm:t>
        <a:bodyPr/>
        <a:lstStyle/>
        <a:p>
          <a:r>
            <a:rPr lang="id-ID" sz="1150" b="1" dirty="0" smtClean="0"/>
            <a:t>PEN</a:t>
          </a:r>
          <a:r>
            <a:rPr lang="en-US" sz="1150" b="1" dirty="0" smtClean="0"/>
            <a:t>ILA-IAN</a:t>
          </a:r>
          <a:endParaRPr lang="id-ID" sz="700" dirty="0"/>
        </a:p>
      </dgm:t>
    </dgm:pt>
    <dgm:pt modelId="{94F04FD1-B518-46CA-B87B-37DA378F5B12}" type="parTrans" cxnId="{3B20F5AC-BAAF-4C6E-B835-4DDEB6388493}">
      <dgm:prSet/>
      <dgm:spPr/>
      <dgm:t>
        <a:bodyPr/>
        <a:lstStyle/>
        <a:p>
          <a:endParaRPr lang="id-ID"/>
        </a:p>
      </dgm:t>
    </dgm:pt>
    <dgm:pt modelId="{6E799252-E8FE-4BA3-98B2-77389E663647}" type="sibTrans" cxnId="{3B20F5AC-BAAF-4C6E-B835-4DDEB6388493}">
      <dgm:prSet/>
      <dgm:spPr/>
      <dgm:t>
        <a:bodyPr/>
        <a:lstStyle/>
        <a:p>
          <a:endParaRPr lang="id-ID"/>
        </a:p>
      </dgm:t>
    </dgm:pt>
    <dgm:pt modelId="{08BA2765-90ED-40CA-8C1F-3AA65D7C6A04}" type="pres">
      <dgm:prSet presAssocID="{CC51FB4B-9FE5-4062-895A-6DD3CC8278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3601A28-F86C-4D0F-ACCF-DEC6D532CC88}" type="pres">
      <dgm:prSet presAssocID="{8654027A-C2DE-4748-9284-B92278F25BAC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516C2EB-E097-417E-82D1-33A6A5DACBD1}" type="pres">
      <dgm:prSet presAssocID="{15D86376-C030-4A79-97FD-CD9AB0023311}" presName="sibTrans" presStyleLbl="sibTrans2D1" presStyleIdx="0" presStyleCnt="11"/>
      <dgm:spPr/>
      <dgm:t>
        <a:bodyPr/>
        <a:lstStyle/>
        <a:p>
          <a:endParaRPr lang="id-ID"/>
        </a:p>
      </dgm:t>
    </dgm:pt>
    <dgm:pt modelId="{B82C0F77-2B4E-4171-9BD5-9DC5977756DB}" type="pres">
      <dgm:prSet presAssocID="{15D86376-C030-4A79-97FD-CD9AB0023311}" presName="connectorText" presStyleLbl="sibTrans2D1" presStyleIdx="0" presStyleCnt="11"/>
      <dgm:spPr/>
      <dgm:t>
        <a:bodyPr/>
        <a:lstStyle/>
        <a:p>
          <a:endParaRPr lang="id-ID"/>
        </a:p>
      </dgm:t>
    </dgm:pt>
    <dgm:pt modelId="{E47B23D1-1594-4B2C-BF03-D0CCED3A2136}" type="pres">
      <dgm:prSet presAssocID="{D1F95EB5-D6D2-48DC-B054-97F969D754F5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A1052D-AF1A-49A6-A4F7-26463F67D96C}" type="pres">
      <dgm:prSet presAssocID="{556BD72B-6ADC-4BD2-996D-F74294A7BD0C}" presName="sibTrans" presStyleLbl="sibTrans2D1" presStyleIdx="1" presStyleCnt="11"/>
      <dgm:spPr/>
      <dgm:t>
        <a:bodyPr/>
        <a:lstStyle/>
        <a:p>
          <a:endParaRPr lang="id-ID"/>
        </a:p>
      </dgm:t>
    </dgm:pt>
    <dgm:pt modelId="{6AD57739-0A1B-4D9A-9A28-D50DFD24921C}" type="pres">
      <dgm:prSet presAssocID="{556BD72B-6ADC-4BD2-996D-F74294A7BD0C}" presName="connectorText" presStyleLbl="sibTrans2D1" presStyleIdx="1" presStyleCnt="11"/>
      <dgm:spPr/>
      <dgm:t>
        <a:bodyPr/>
        <a:lstStyle/>
        <a:p>
          <a:endParaRPr lang="id-ID"/>
        </a:p>
      </dgm:t>
    </dgm:pt>
    <dgm:pt modelId="{0F1097A4-0544-4ACB-964D-B8D0A17344F7}" type="pres">
      <dgm:prSet presAssocID="{C10D4D70-8C34-41BB-8BE7-22D011D7910E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FF63CA-4816-4423-BADB-D7EA937D50D3}" type="pres">
      <dgm:prSet presAssocID="{D2527EFF-C48F-4797-837D-E5541E230351}" presName="sibTrans" presStyleLbl="sibTrans2D1" presStyleIdx="2" presStyleCnt="11"/>
      <dgm:spPr/>
      <dgm:t>
        <a:bodyPr/>
        <a:lstStyle/>
        <a:p>
          <a:endParaRPr lang="id-ID"/>
        </a:p>
      </dgm:t>
    </dgm:pt>
    <dgm:pt modelId="{F276DC9F-9A50-42E4-B68F-229C5CBE70AE}" type="pres">
      <dgm:prSet presAssocID="{D2527EFF-C48F-4797-837D-E5541E230351}" presName="connectorText" presStyleLbl="sibTrans2D1" presStyleIdx="2" presStyleCnt="11"/>
      <dgm:spPr/>
      <dgm:t>
        <a:bodyPr/>
        <a:lstStyle/>
        <a:p>
          <a:endParaRPr lang="id-ID"/>
        </a:p>
      </dgm:t>
    </dgm:pt>
    <dgm:pt modelId="{11FF16B6-5CDE-40AB-B06D-5C0418B4E168}" type="pres">
      <dgm:prSet presAssocID="{A8AFC96F-5BEC-424E-85D9-1CD80BB40610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594521A-4CA4-4070-B9A9-1618A04890D2}" type="pres">
      <dgm:prSet presAssocID="{4759BA60-518D-4453-A3EC-F97D5DBE34CC}" presName="sibTrans" presStyleLbl="sibTrans2D1" presStyleIdx="3" presStyleCnt="11"/>
      <dgm:spPr/>
      <dgm:t>
        <a:bodyPr/>
        <a:lstStyle/>
        <a:p>
          <a:endParaRPr lang="id-ID"/>
        </a:p>
      </dgm:t>
    </dgm:pt>
    <dgm:pt modelId="{471BB111-8580-49D6-93F7-07EF12D7EB33}" type="pres">
      <dgm:prSet presAssocID="{4759BA60-518D-4453-A3EC-F97D5DBE34CC}" presName="connectorText" presStyleLbl="sibTrans2D1" presStyleIdx="3" presStyleCnt="11"/>
      <dgm:spPr/>
      <dgm:t>
        <a:bodyPr/>
        <a:lstStyle/>
        <a:p>
          <a:endParaRPr lang="id-ID"/>
        </a:p>
      </dgm:t>
    </dgm:pt>
    <dgm:pt modelId="{E67E2CFE-AE45-49BA-92D0-AA4738F9C71C}" type="pres">
      <dgm:prSet presAssocID="{8191D264-3D7C-4CE8-8310-7D47F2C4EB29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3454136-BB97-4B0B-90DB-6F9492393BF9}" type="pres">
      <dgm:prSet presAssocID="{B2A6DA62-ADA5-43B1-BBED-B9935EB4A22B}" presName="sibTrans" presStyleLbl="sibTrans2D1" presStyleIdx="4" presStyleCnt="11"/>
      <dgm:spPr/>
      <dgm:t>
        <a:bodyPr/>
        <a:lstStyle/>
        <a:p>
          <a:endParaRPr lang="id-ID"/>
        </a:p>
      </dgm:t>
    </dgm:pt>
    <dgm:pt modelId="{E13272BC-0F74-4504-ADAD-7683188F917D}" type="pres">
      <dgm:prSet presAssocID="{B2A6DA62-ADA5-43B1-BBED-B9935EB4A22B}" presName="connectorText" presStyleLbl="sibTrans2D1" presStyleIdx="4" presStyleCnt="11"/>
      <dgm:spPr/>
      <dgm:t>
        <a:bodyPr/>
        <a:lstStyle/>
        <a:p>
          <a:endParaRPr lang="id-ID"/>
        </a:p>
      </dgm:t>
    </dgm:pt>
    <dgm:pt modelId="{0EF165B8-7879-4B0E-86D4-649F6F46AA57}" type="pres">
      <dgm:prSet presAssocID="{8FADA98E-7875-4D56-8533-CD486B934BBF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6151F1-CFE9-4147-A246-85629BC8E75B}" type="pres">
      <dgm:prSet presAssocID="{8E621C9D-E634-44CF-9978-8B411E80B5BD}" presName="sibTrans" presStyleLbl="sibTrans2D1" presStyleIdx="5" presStyleCnt="11"/>
      <dgm:spPr/>
      <dgm:t>
        <a:bodyPr/>
        <a:lstStyle/>
        <a:p>
          <a:endParaRPr lang="id-ID"/>
        </a:p>
      </dgm:t>
    </dgm:pt>
    <dgm:pt modelId="{D0A7E740-AA6C-43C8-AEB0-46432C477AC1}" type="pres">
      <dgm:prSet presAssocID="{8E621C9D-E634-44CF-9978-8B411E80B5BD}" presName="connectorText" presStyleLbl="sibTrans2D1" presStyleIdx="5" presStyleCnt="11"/>
      <dgm:spPr/>
      <dgm:t>
        <a:bodyPr/>
        <a:lstStyle/>
        <a:p>
          <a:endParaRPr lang="id-ID"/>
        </a:p>
      </dgm:t>
    </dgm:pt>
    <dgm:pt modelId="{4857EF5D-EAB0-4069-9539-42C84B4C9A57}" type="pres">
      <dgm:prSet presAssocID="{D1AE8CF3-E233-41FA-96DA-5B60C04001E8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70FD73-711F-4B8A-AD0B-2C5658B51F8F}" type="pres">
      <dgm:prSet presAssocID="{E3EB1831-0A36-4F3C-8CC3-8BDF4F03AF3C}" presName="sibTrans" presStyleLbl="sibTrans2D1" presStyleIdx="6" presStyleCnt="11"/>
      <dgm:spPr/>
      <dgm:t>
        <a:bodyPr/>
        <a:lstStyle/>
        <a:p>
          <a:endParaRPr lang="id-ID"/>
        </a:p>
      </dgm:t>
    </dgm:pt>
    <dgm:pt modelId="{2697110B-E611-448F-AA94-14FC7508F1EC}" type="pres">
      <dgm:prSet presAssocID="{E3EB1831-0A36-4F3C-8CC3-8BDF4F03AF3C}" presName="connectorText" presStyleLbl="sibTrans2D1" presStyleIdx="6" presStyleCnt="11"/>
      <dgm:spPr/>
      <dgm:t>
        <a:bodyPr/>
        <a:lstStyle/>
        <a:p>
          <a:endParaRPr lang="id-ID"/>
        </a:p>
      </dgm:t>
    </dgm:pt>
    <dgm:pt modelId="{4BB0F468-3518-4815-9F82-92FEB854D04F}" type="pres">
      <dgm:prSet presAssocID="{6A9DDC77-9CE7-45E1-A62C-665FD3FF20C7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A9456E-A72D-4149-8EFB-2F6981C4220A}" type="pres">
      <dgm:prSet presAssocID="{5A172C36-4AF7-4182-B980-EB0EE7A49EF9}" presName="sibTrans" presStyleLbl="sibTrans2D1" presStyleIdx="7" presStyleCnt="11"/>
      <dgm:spPr/>
      <dgm:t>
        <a:bodyPr/>
        <a:lstStyle/>
        <a:p>
          <a:endParaRPr lang="id-ID"/>
        </a:p>
      </dgm:t>
    </dgm:pt>
    <dgm:pt modelId="{249772DF-016E-4E5B-8CA0-291A18F49E8C}" type="pres">
      <dgm:prSet presAssocID="{5A172C36-4AF7-4182-B980-EB0EE7A49EF9}" presName="connectorText" presStyleLbl="sibTrans2D1" presStyleIdx="7" presStyleCnt="11"/>
      <dgm:spPr/>
      <dgm:t>
        <a:bodyPr/>
        <a:lstStyle/>
        <a:p>
          <a:endParaRPr lang="id-ID"/>
        </a:p>
      </dgm:t>
    </dgm:pt>
    <dgm:pt modelId="{61BE0C8A-5BD2-405F-BBD2-D5D550F7D558}" type="pres">
      <dgm:prSet presAssocID="{866634E5-DBB1-468F-AEA1-18D54883E848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D6D83B6-C526-4D99-92F5-70F56CCC5D29}" type="pres">
      <dgm:prSet presAssocID="{ADEE3976-002F-4170-850E-7297F7A49016}" presName="sibTrans" presStyleLbl="sibTrans2D1" presStyleIdx="8" presStyleCnt="11"/>
      <dgm:spPr/>
      <dgm:t>
        <a:bodyPr/>
        <a:lstStyle/>
        <a:p>
          <a:endParaRPr lang="id-ID"/>
        </a:p>
      </dgm:t>
    </dgm:pt>
    <dgm:pt modelId="{61D6B907-9DAD-406F-945B-1F952D0013E1}" type="pres">
      <dgm:prSet presAssocID="{ADEE3976-002F-4170-850E-7297F7A49016}" presName="connectorText" presStyleLbl="sibTrans2D1" presStyleIdx="8" presStyleCnt="11"/>
      <dgm:spPr/>
      <dgm:t>
        <a:bodyPr/>
        <a:lstStyle/>
        <a:p>
          <a:endParaRPr lang="id-ID"/>
        </a:p>
      </dgm:t>
    </dgm:pt>
    <dgm:pt modelId="{A6619433-0C1B-4811-B288-084ED8440495}" type="pres">
      <dgm:prSet presAssocID="{0530D729-BB44-444E-A2A2-5BF7E6DD22FD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762176D-5DA7-4DCA-B001-194634D38EA1}" type="pres">
      <dgm:prSet presAssocID="{43F8C1BD-0DA2-4833-B4CD-19B3017F87B2}" presName="sibTrans" presStyleLbl="sibTrans2D1" presStyleIdx="9" presStyleCnt="11"/>
      <dgm:spPr/>
      <dgm:t>
        <a:bodyPr/>
        <a:lstStyle/>
        <a:p>
          <a:endParaRPr lang="id-ID"/>
        </a:p>
      </dgm:t>
    </dgm:pt>
    <dgm:pt modelId="{2543F957-2FCE-4094-BDFC-64FC91945A2F}" type="pres">
      <dgm:prSet presAssocID="{43F8C1BD-0DA2-4833-B4CD-19B3017F87B2}" presName="connectorText" presStyleLbl="sibTrans2D1" presStyleIdx="9" presStyleCnt="11"/>
      <dgm:spPr/>
      <dgm:t>
        <a:bodyPr/>
        <a:lstStyle/>
        <a:p>
          <a:endParaRPr lang="id-ID"/>
        </a:p>
      </dgm:t>
    </dgm:pt>
    <dgm:pt modelId="{A322B79B-498E-4A0B-891A-DB94E26E5419}" type="pres">
      <dgm:prSet presAssocID="{548762F9-031B-49FF-8ABA-DFCF8A55CAA2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4480AA-B23B-41C0-8220-43E8A6F99DEE}" type="pres">
      <dgm:prSet presAssocID="{6E799252-E8FE-4BA3-98B2-77389E663647}" presName="sibTrans" presStyleLbl="sibTrans2D1" presStyleIdx="10" presStyleCnt="11"/>
      <dgm:spPr/>
      <dgm:t>
        <a:bodyPr/>
        <a:lstStyle/>
        <a:p>
          <a:endParaRPr lang="id-ID"/>
        </a:p>
      </dgm:t>
    </dgm:pt>
    <dgm:pt modelId="{7DDD6917-552D-4C3C-ACC0-C14F7122B436}" type="pres">
      <dgm:prSet presAssocID="{6E799252-E8FE-4BA3-98B2-77389E663647}" presName="connectorText" presStyleLbl="sibTrans2D1" presStyleIdx="10" presStyleCnt="11"/>
      <dgm:spPr/>
      <dgm:t>
        <a:bodyPr/>
        <a:lstStyle/>
        <a:p>
          <a:endParaRPr lang="id-ID"/>
        </a:p>
      </dgm:t>
    </dgm:pt>
  </dgm:ptLst>
  <dgm:cxnLst>
    <dgm:cxn modelId="{65189A0F-D572-4EA1-86CE-9B7DFBF382D5}" type="presOf" srcId="{4759BA60-518D-4453-A3EC-F97D5DBE34CC}" destId="{7594521A-4CA4-4070-B9A9-1618A04890D2}" srcOrd="0" destOrd="0" presId="urn:microsoft.com/office/officeart/2005/8/layout/cycle2"/>
    <dgm:cxn modelId="{523BA029-1F55-4502-B10F-1A26949361B1}" type="presOf" srcId="{43F8C1BD-0DA2-4833-B4CD-19B3017F87B2}" destId="{2543F957-2FCE-4094-BDFC-64FC91945A2F}" srcOrd="1" destOrd="0" presId="urn:microsoft.com/office/officeart/2005/8/layout/cycle2"/>
    <dgm:cxn modelId="{9798DD0A-EC10-4C34-A1A9-F032F8926921}" srcId="{CC51FB4B-9FE5-4062-895A-6DD3CC827872}" destId="{A8AFC96F-5BEC-424E-85D9-1CD80BB40610}" srcOrd="3" destOrd="0" parTransId="{3E3F33FA-3D70-4EE5-BD8A-20513DB9714B}" sibTransId="{4759BA60-518D-4453-A3EC-F97D5DBE34CC}"/>
    <dgm:cxn modelId="{80888748-A821-423C-A832-78731A3FF199}" type="presOf" srcId="{6E799252-E8FE-4BA3-98B2-77389E663647}" destId="{7DDD6917-552D-4C3C-ACC0-C14F7122B436}" srcOrd="1" destOrd="0" presId="urn:microsoft.com/office/officeart/2005/8/layout/cycle2"/>
    <dgm:cxn modelId="{C98DDB40-EE0F-4CEC-9271-DA16CCB49E9B}" type="presOf" srcId="{8FADA98E-7875-4D56-8533-CD486B934BBF}" destId="{0EF165B8-7879-4B0E-86D4-649F6F46AA57}" srcOrd="0" destOrd="0" presId="urn:microsoft.com/office/officeart/2005/8/layout/cycle2"/>
    <dgm:cxn modelId="{2465E45E-E9A4-456F-88C8-75D49D4F2B52}" srcId="{CC51FB4B-9FE5-4062-895A-6DD3CC827872}" destId="{8654027A-C2DE-4748-9284-B92278F25BAC}" srcOrd="0" destOrd="0" parTransId="{D77133B4-27D6-4A87-B6C4-916A3BEE428F}" sibTransId="{15D86376-C030-4A79-97FD-CD9AB0023311}"/>
    <dgm:cxn modelId="{D9BFD584-2D5A-4015-B06B-E0AFCF92DA1F}" type="presOf" srcId="{6E799252-E8FE-4BA3-98B2-77389E663647}" destId="{734480AA-B23B-41C0-8220-43E8A6F99DEE}" srcOrd="0" destOrd="0" presId="urn:microsoft.com/office/officeart/2005/8/layout/cycle2"/>
    <dgm:cxn modelId="{A798430C-C772-4BE5-9AB0-81ED48AE5EC7}" type="presOf" srcId="{866634E5-DBB1-468F-AEA1-18D54883E848}" destId="{61BE0C8A-5BD2-405F-BBD2-D5D550F7D558}" srcOrd="0" destOrd="0" presId="urn:microsoft.com/office/officeart/2005/8/layout/cycle2"/>
    <dgm:cxn modelId="{85504534-130F-4DD2-9DC8-F56A4ABA7302}" type="presOf" srcId="{D2527EFF-C48F-4797-837D-E5541E230351}" destId="{F276DC9F-9A50-42E4-B68F-229C5CBE70AE}" srcOrd="1" destOrd="0" presId="urn:microsoft.com/office/officeart/2005/8/layout/cycle2"/>
    <dgm:cxn modelId="{58E3B329-4570-45CB-A478-DAA9EA3F2C94}" type="presOf" srcId="{4759BA60-518D-4453-A3EC-F97D5DBE34CC}" destId="{471BB111-8580-49D6-93F7-07EF12D7EB33}" srcOrd="1" destOrd="0" presId="urn:microsoft.com/office/officeart/2005/8/layout/cycle2"/>
    <dgm:cxn modelId="{4DC766A2-2EC4-482B-96F8-48308198E70A}" type="presOf" srcId="{556BD72B-6ADC-4BD2-996D-F74294A7BD0C}" destId="{6AD57739-0A1B-4D9A-9A28-D50DFD24921C}" srcOrd="1" destOrd="0" presId="urn:microsoft.com/office/officeart/2005/8/layout/cycle2"/>
    <dgm:cxn modelId="{445AE818-91AD-49B7-89D7-E01E89943FA0}" type="presOf" srcId="{556BD72B-6ADC-4BD2-996D-F74294A7BD0C}" destId="{9EA1052D-AF1A-49A6-A4F7-26463F67D96C}" srcOrd="0" destOrd="0" presId="urn:microsoft.com/office/officeart/2005/8/layout/cycle2"/>
    <dgm:cxn modelId="{12969829-C80A-45DA-8AFF-0E496B20CAB5}" type="presOf" srcId="{5A172C36-4AF7-4182-B980-EB0EE7A49EF9}" destId="{7BA9456E-A72D-4149-8EFB-2F6981C4220A}" srcOrd="0" destOrd="0" presId="urn:microsoft.com/office/officeart/2005/8/layout/cycle2"/>
    <dgm:cxn modelId="{47340734-C77C-4105-8FF4-2C6BC7277C8E}" type="presOf" srcId="{8E621C9D-E634-44CF-9978-8B411E80B5BD}" destId="{196151F1-CFE9-4147-A246-85629BC8E75B}" srcOrd="0" destOrd="0" presId="urn:microsoft.com/office/officeart/2005/8/layout/cycle2"/>
    <dgm:cxn modelId="{A52D5A1B-D3FC-423D-8D63-097EB82BD48B}" type="presOf" srcId="{6A9DDC77-9CE7-45E1-A62C-665FD3FF20C7}" destId="{4BB0F468-3518-4815-9F82-92FEB854D04F}" srcOrd="0" destOrd="0" presId="urn:microsoft.com/office/officeart/2005/8/layout/cycle2"/>
    <dgm:cxn modelId="{FBEEDF37-11F6-4E48-8FAB-4845B18B5D6F}" type="presOf" srcId="{ADEE3976-002F-4170-850E-7297F7A49016}" destId="{7D6D83B6-C526-4D99-92F5-70F56CCC5D29}" srcOrd="0" destOrd="0" presId="urn:microsoft.com/office/officeart/2005/8/layout/cycle2"/>
    <dgm:cxn modelId="{FD5EB1AB-BC41-4FDA-BF66-E69101A0430B}" type="presOf" srcId="{0530D729-BB44-444E-A2A2-5BF7E6DD22FD}" destId="{A6619433-0C1B-4811-B288-084ED8440495}" srcOrd="0" destOrd="0" presId="urn:microsoft.com/office/officeart/2005/8/layout/cycle2"/>
    <dgm:cxn modelId="{876C67A5-9C95-4372-AC41-331B050663AC}" type="presOf" srcId="{548762F9-031B-49FF-8ABA-DFCF8A55CAA2}" destId="{A322B79B-498E-4A0B-891A-DB94E26E5419}" srcOrd="0" destOrd="0" presId="urn:microsoft.com/office/officeart/2005/8/layout/cycle2"/>
    <dgm:cxn modelId="{5F7EE3E7-4830-4427-94F6-5527A5226D65}" type="presOf" srcId="{ADEE3976-002F-4170-850E-7297F7A49016}" destId="{61D6B907-9DAD-406F-945B-1F952D0013E1}" srcOrd="1" destOrd="0" presId="urn:microsoft.com/office/officeart/2005/8/layout/cycle2"/>
    <dgm:cxn modelId="{D18456D0-A695-44B0-AEC4-34CACDCE3A5A}" srcId="{CC51FB4B-9FE5-4062-895A-6DD3CC827872}" destId="{D1AE8CF3-E233-41FA-96DA-5B60C04001E8}" srcOrd="6" destOrd="0" parTransId="{530D9CE6-D363-4C5A-82C9-9819CD9FE18C}" sibTransId="{E3EB1831-0A36-4F3C-8CC3-8BDF4F03AF3C}"/>
    <dgm:cxn modelId="{4C93028C-DC5A-4787-8603-09C6048557D5}" type="presOf" srcId="{B2A6DA62-ADA5-43B1-BBED-B9935EB4A22B}" destId="{F3454136-BB97-4B0B-90DB-6F9492393BF9}" srcOrd="0" destOrd="0" presId="urn:microsoft.com/office/officeart/2005/8/layout/cycle2"/>
    <dgm:cxn modelId="{1D0CBAF6-60A4-499A-AAFC-E97F05A054AA}" type="presOf" srcId="{5A172C36-4AF7-4182-B980-EB0EE7A49EF9}" destId="{249772DF-016E-4E5B-8CA0-291A18F49E8C}" srcOrd="1" destOrd="0" presId="urn:microsoft.com/office/officeart/2005/8/layout/cycle2"/>
    <dgm:cxn modelId="{7133F7F8-554D-4117-B3B5-BE9600D0CF18}" srcId="{CC51FB4B-9FE5-4062-895A-6DD3CC827872}" destId="{866634E5-DBB1-468F-AEA1-18D54883E848}" srcOrd="8" destOrd="0" parTransId="{4FD2CB06-6A27-49D1-A4FB-157C1824078A}" sibTransId="{ADEE3976-002F-4170-850E-7297F7A49016}"/>
    <dgm:cxn modelId="{945CD246-95C2-4516-A2C8-47124E217CAD}" type="presOf" srcId="{D1F95EB5-D6D2-48DC-B054-97F969D754F5}" destId="{E47B23D1-1594-4B2C-BF03-D0CCED3A2136}" srcOrd="0" destOrd="0" presId="urn:microsoft.com/office/officeart/2005/8/layout/cycle2"/>
    <dgm:cxn modelId="{3459F295-2DAC-457B-A640-BB5FE163EB97}" type="presOf" srcId="{D1AE8CF3-E233-41FA-96DA-5B60C04001E8}" destId="{4857EF5D-EAB0-4069-9539-42C84B4C9A57}" srcOrd="0" destOrd="0" presId="urn:microsoft.com/office/officeart/2005/8/layout/cycle2"/>
    <dgm:cxn modelId="{94AB6CC2-20B0-4264-9768-EF2BC549D823}" srcId="{CC51FB4B-9FE5-4062-895A-6DD3CC827872}" destId="{8191D264-3D7C-4CE8-8310-7D47F2C4EB29}" srcOrd="4" destOrd="0" parTransId="{8AC90FD8-7ADB-4769-BAD2-695B256B398A}" sibTransId="{B2A6DA62-ADA5-43B1-BBED-B9935EB4A22B}"/>
    <dgm:cxn modelId="{62912FF5-4467-4520-8796-A608AF0719D9}" type="presOf" srcId="{A8AFC96F-5BEC-424E-85D9-1CD80BB40610}" destId="{11FF16B6-5CDE-40AB-B06D-5C0418B4E168}" srcOrd="0" destOrd="0" presId="urn:microsoft.com/office/officeart/2005/8/layout/cycle2"/>
    <dgm:cxn modelId="{E9CB7383-4F9F-4D0E-848D-54C345BDAFE0}" type="presOf" srcId="{8654027A-C2DE-4748-9284-B92278F25BAC}" destId="{23601A28-F86C-4D0F-ACCF-DEC6D532CC88}" srcOrd="0" destOrd="0" presId="urn:microsoft.com/office/officeart/2005/8/layout/cycle2"/>
    <dgm:cxn modelId="{1512622E-4FEF-45A3-94AD-8D9987415419}" type="presOf" srcId="{43F8C1BD-0DA2-4833-B4CD-19B3017F87B2}" destId="{7762176D-5DA7-4DCA-B001-194634D38EA1}" srcOrd="0" destOrd="0" presId="urn:microsoft.com/office/officeart/2005/8/layout/cycle2"/>
    <dgm:cxn modelId="{99179599-5F76-41BD-B4F7-74BEFD454F81}" type="presOf" srcId="{E3EB1831-0A36-4F3C-8CC3-8BDF4F03AF3C}" destId="{D170FD73-711F-4B8A-AD0B-2C5658B51F8F}" srcOrd="0" destOrd="0" presId="urn:microsoft.com/office/officeart/2005/8/layout/cycle2"/>
    <dgm:cxn modelId="{DE6D95AD-3993-428A-BF65-F0C3115460DF}" type="presOf" srcId="{15D86376-C030-4A79-97FD-CD9AB0023311}" destId="{0516C2EB-E097-417E-82D1-33A6A5DACBD1}" srcOrd="0" destOrd="0" presId="urn:microsoft.com/office/officeart/2005/8/layout/cycle2"/>
    <dgm:cxn modelId="{FC989060-C9FD-4136-AF7A-1232BF2AF0F3}" type="presOf" srcId="{D2527EFF-C48F-4797-837D-E5541E230351}" destId="{84FF63CA-4816-4423-BADB-D7EA937D50D3}" srcOrd="0" destOrd="0" presId="urn:microsoft.com/office/officeart/2005/8/layout/cycle2"/>
    <dgm:cxn modelId="{A243F1BA-091E-4611-ADC6-D2B380B28C5A}" type="presOf" srcId="{E3EB1831-0A36-4F3C-8CC3-8BDF4F03AF3C}" destId="{2697110B-E611-448F-AA94-14FC7508F1EC}" srcOrd="1" destOrd="0" presId="urn:microsoft.com/office/officeart/2005/8/layout/cycle2"/>
    <dgm:cxn modelId="{7CB8CF5C-405C-4D11-84C9-1B34D89FE727}" type="presOf" srcId="{C10D4D70-8C34-41BB-8BE7-22D011D7910E}" destId="{0F1097A4-0544-4ACB-964D-B8D0A17344F7}" srcOrd="0" destOrd="0" presId="urn:microsoft.com/office/officeart/2005/8/layout/cycle2"/>
    <dgm:cxn modelId="{7CDBF734-3F19-4B61-A69E-4EE10B0F7269}" type="presOf" srcId="{CC51FB4B-9FE5-4062-895A-6DD3CC827872}" destId="{08BA2765-90ED-40CA-8C1F-3AA65D7C6A04}" srcOrd="0" destOrd="0" presId="urn:microsoft.com/office/officeart/2005/8/layout/cycle2"/>
    <dgm:cxn modelId="{CBF7AB00-EA8D-4FB6-9E5A-3AC8C3DB7462}" srcId="{CC51FB4B-9FE5-4062-895A-6DD3CC827872}" destId="{8FADA98E-7875-4D56-8533-CD486B934BBF}" srcOrd="5" destOrd="0" parTransId="{B1ADA834-2E96-4FBC-A989-A12C4393FE52}" sibTransId="{8E621C9D-E634-44CF-9978-8B411E80B5BD}"/>
    <dgm:cxn modelId="{2D9E6BF5-4A08-4B39-B73E-0D99C0024C56}" srcId="{CC51FB4B-9FE5-4062-895A-6DD3CC827872}" destId="{C10D4D70-8C34-41BB-8BE7-22D011D7910E}" srcOrd="2" destOrd="0" parTransId="{9509C5D0-388D-40A1-8603-50DFD04BA7E3}" sibTransId="{D2527EFF-C48F-4797-837D-E5541E230351}"/>
    <dgm:cxn modelId="{1BD9465F-F2EB-4A83-8788-F90950C85B5C}" srcId="{CC51FB4B-9FE5-4062-895A-6DD3CC827872}" destId="{6A9DDC77-9CE7-45E1-A62C-665FD3FF20C7}" srcOrd="7" destOrd="0" parTransId="{27FC9F0E-5676-4C36-A478-7E2B666C2005}" sibTransId="{5A172C36-4AF7-4182-B980-EB0EE7A49EF9}"/>
    <dgm:cxn modelId="{6ED2052A-D557-4F90-B01F-07461C51C869}" type="presOf" srcId="{8E621C9D-E634-44CF-9978-8B411E80B5BD}" destId="{D0A7E740-AA6C-43C8-AEB0-46432C477AC1}" srcOrd="1" destOrd="0" presId="urn:microsoft.com/office/officeart/2005/8/layout/cycle2"/>
    <dgm:cxn modelId="{3B20F5AC-BAAF-4C6E-B835-4DDEB6388493}" srcId="{CC51FB4B-9FE5-4062-895A-6DD3CC827872}" destId="{548762F9-031B-49FF-8ABA-DFCF8A55CAA2}" srcOrd="10" destOrd="0" parTransId="{94F04FD1-B518-46CA-B87B-37DA378F5B12}" sibTransId="{6E799252-E8FE-4BA3-98B2-77389E663647}"/>
    <dgm:cxn modelId="{678E4497-E48C-4F81-BDF0-64F65EC08132}" srcId="{CC51FB4B-9FE5-4062-895A-6DD3CC827872}" destId="{D1F95EB5-D6D2-48DC-B054-97F969D754F5}" srcOrd="1" destOrd="0" parTransId="{9738C412-9A12-4F60-B67F-9FF81C3A13B9}" sibTransId="{556BD72B-6ADC-4BD2-996D-F74294A7BD0C}"/>
    <dgm:cxn modelId="{2C44B6AD-17AC-41DD-8BC9-8021BEE73110}" type="presOf" srcId="{B2A6DA62-ADA5-43B1-BBED-B9935EB4A22B}" destId="{E13272BC-0F74-4504-ADAD-7683188F917D}" srcOrd="1" destOrd="0" presId="urn:microsoft.com/office/officeart/2005/8/layout/cycle2"/>
    <dgm:cxn modelId="{A3C5C070-FAB3-4E71-A218-75987B055FC2}" type="presOf" srcId="{15D86376-C030-4A79-97FD-CD9AB0023311}" destId="{B82C0F77-2B4E-4171-9BD5-9DC5977756DB}" srcOrd="1" destOrd="0" presId="urn:microsoft.com/office/officeart/2005/8/layout/cycle2"/>
    <dgm:cxn modelId="{F56666DA-E686-4E28-B156-89FEF50AB4D6}" type="presOf" srcId="{8191D264-3D7C-4CE8-8310-7D47F2C4EB29}" destId="{E67E2CFE-AE45-49BA-92D0-AA4738F9C71C}" srcOrd="0" destOrd="0" presId="urn:microsoft.com/office/officeart/2005/8/layout/cycle2"/>
    <dgm:cxn modelId="{AAF6E999-5DBC-4FFB-B379-AB6B2700FC0A}" srcId="{CC51FB4B-9FE5-4062-895A-6DD3CC827872}" destId="{0530D729-BB44-444E-A2A2-5BF7E6DD22FD}" srcOrd="9" destOrd="0" parTransId="{F04451B1-1EB5-4EC8-BA02-BD384FB18948}" sibTransId="{43F8C1BD-0DA2-4833-B4CD-19B3017F87B2}"/>
    <dgm:cxn modelId="{45A59A87-D6F2-4BAD-9A5B-2571F0EDF7D6}" type="presParOf" srcId="{08BA2765-90ED-40CA-8C1F-3AA65D7C6A04}" destId="{23601A28-F86C-4D0F-ACCF-DEC6D532CC88}" srcOrd="0" destOrd="0" presId="urn:microsoft.com/office/officeart/2005/8/layout/cycle2"/>
    <dgm:cxn modelId="{910F2429-F2C3-4827-85C8-20F016E4B5AA}" type="presParOf" srcId="{08BA2765-90ED-40CA-8C1F-3AA65D7C6A04}" destId="{0516C2EB-E097-417E-82D1-33A6A5DACBD1}" srcOrd="1" destOrd="0" presId="urn:microsoft.com/office/officeart/2005/8/layout/cycle2"/>
    <dgm:cxn modelId="{FC4FD437-FB95-42B9-89DD-5C20D4912327}" type="presParOf" srcId="{0516C2EB-E097-417E-82D1-33A6A5DACBD1}" destId="{B82C0F77-2B4E-4171-9BD5-9DC5977756DB}" srcOrd="0" destOrd="0" presId="urn:microsoft.com/office/officeart/2005/8/layout/cycle2"/>
    <dgm:cxn modelId="{F5A83CB9-C99C-4478-95D7-CE2ED008E4CC}" type="presParOf" srcId="{08BA2765-90ED-40CA-8C1F-3AA65D7C6A04}" destId="{E47B23D1-1594-4B2C-BF03-D0CCED3A2136}" srcOrd="2" destOrd="0" presId="urn:microsoft.com/office/officeart/2005/8/layout/cycle2"/>
    <dgm:cxn modelId="{A46ABFBE-915D-4119-BD45-F88C88851999}" type="presParOf" srcId="{08BA2765-90ED-40CA-8C1F-3AA65D7C6A04}" destId="{9EA1052D-AF1A-49A6-A4F7-26463F67D96C}" srcOrd="3" destOrd="0" presId="urn:microsoft.com/office/officeart/2005/8/layout/cycle2"/>
    <dgm:cxn modelId="{6B14C66A-4116-4782-A2E8-B89D978DC0D4}" type="presParOf" srcId="{9EA1052D-AF1A-49A6-A4F7-26463F67D96C}" destId="{6AD57739-0A1B-4D9A-9A28-D50DFD24921C}" srcOrd="0" destOrd="0" presId="urn:microsoft.com/office/officeart/2005/8/layout/cycle2"/>
    <dgm:cxn modelId="{2AA8339D-2682-4BD8-BCB0-CE3891130588}" type="presParOf" srcId="{08BA2765-90ED-40CA-8C1F-3AA65D7C6A04}" destId="{0F1097A4-0544-4ACB-964D-B8D0A17344F7}" srcOrd="4" destOrd="0" presId="urn:microsoft.com/office/officeart/2005/8/layout/cycle2"/>
    <dgm:cxn modelId="{4BF60F74-B84F-4985-AD77-4AE8F51DA524}" type="presParOf" srcId="{08BA2765-90ED-40CA-8C1F-3AA65D7C6A04}" destId="{84FF63CA-4816-4423-BADB-D7EA937D50D3}" srcOrd="5" destOrd="0" presId="urn:microsoft.com/office/officeart/2005/8/layout/cycle2"/>
    <dgm:cxn modelId="{0F7041F2-64AB-4515-85CF-17BB1A23EE9C}" type="presParOf" srcId="{84FF63CA-4816-4423-BADB-D7EA937D50D3}" destId="{F276DC9F-9A50-42E4-B68F-229C5CBE70AE}" srcOrd="0" destOrd="0" presId="urn:microsoft.com/office/officeart/2005/8/layout/cycle2"/>
    <dgm:cxn modelId="{D3BC60A0-8174-49E8-85D3-5DE425967ADA}" type="presParOf" srcId="{08BA2765-90ED-40CA-8C1F-3AA65D7C6A04}" destId="{11FF16B6-5CDE-40AB-B06D-5C0418B4E168}" srcOrd="6" destOrd="0" presId="urn:microsoft.com/office/officeart/2005/8/layout/cycle2"/>
    <dgm:cxn modelId="{F1F35D9E-9F87-43D5-9232-139EE31F5D25}" type="presParOf" srcId="{08BA2765-90ED-40CA-8C1F-3AA65D7C6A04}" destId="{7594521A-4CA4-4070-B9A9-1618A04890D2}" srcOrd="7" destOrd="0" presId="urn:microsoft.com/office/officeart/2005/8/layout/cycle2"/>
    <dgm:cxn modelId="{BF8EF8BB-D331-4C93-A045-62FD0803FEB5}" type="presParOf" srcId="{7594521A-4CA4-4070-B9A9-1618A04890D2}" destId="{471BB111-8580-49D6-93F7-07EF12D7EB33}" srcOrd="0" destOrd="0" presId="urn:microsoft.com/office/officeart/2005/8/layout/cycle2"/>
    <dgm:cxn modelId="{747EAE3A-9629-4681-A435-3ACD4D49D7FA}" type="presParOf" srcId="{08BA2765-90ED-40CA-8C1F-3AA65D7C6A04}" destId="{E67E2CFE-AE45-49BA-92D0-AA4738F9C71C}" srcOrd="8" destOrd="0" presId="urn:microsoft.com/office/officeart/2005/8/layout/cycle2"/>
    <dgm:cxn modelId="{A15A4C9C-FCBB-4CA7-8F94-03840CD99ECC}" type="presParOf" srcId="{08BA2765-90ED-40CA-8C1F-3AA65D7C6A04}" destId="{F3454136-BB97-4B0B-90DB-6F9492393BF9}" srcOrd="9" destOrd="0" presId="urn:microsoft.com/office/officeart/2005/8/layout/cycle2"/>
    <dgm:cxn modelId="{78C4BE11-9B50-4829-B2C8-F8F7B501D2E1}" type="presParOf" srcId="{F3454136-BB97-4B0B-90DB-6F9492393BF9}" destId="{E13272BC-0F74-4504-ADAD-7683188F917D}" srcOrd="0" destOrd="0" presId="urn:microsoft.com/office/officeart/2005/8/layout/cycle2"/>
    <dgm:cxn modelId="{ECEF0246-B150-4CD0-8E2B-385DF1EBEB10}" type="presParOf" srcId="{08BA2765-90ED-40CA-8C1F-3AA65D7C6A04}" destId="{0EF165B8-7879-4B0E-86D4-649F6F46AA57}" srcOrd="10" destOrd="0" presId="urn:microsoft.com/office/officeart/2005/8/layout/cycle2"/>
    <dgm:cxn modelId="{F3E140FB-B344-4757-924C-F9689E37F31E}" type="presParOf" srcId="{08BA2765-90ED-40CA-8C1F-3AA65D7C6A04}" destId="{196151F1-CFE9-4147-A246-85629BC8E75B}" srcOrd="11" destOrd="0" presId="urn:microsoft.com/office/officeart/2005/8/layout/cycle2"/>
    <dgm:cxn modelId="{E0DA2704-FBD8-419E-BDC8-58F7692B043C}" type="presParOf" srcId="{196151F1-CFE9-4147-A246-85629BC8E75B}" destId="{D0A7E740-AA6C-43C8-AEB0-46432C477AC1}" srcOrd="0" destOrd="0" presId="urn:microsoft.com/office/officeart/2005/8/layout/cycle2"/>
    <dgm:cxn modelId="{2F9747BD-A5C5-4EF8-A3F6-0C82FAFB3113}" type="presParOf" srcId="{08BA2765-90ED-40CA-8C1F-3AA65D7C6A04}" destId="{4857EF5D-EAB0-4069-9539-42C84B4C9A57}" srcOrd="12" destOrd="0" presId="urn:microsoft.com/office/officeart/2005/8/layout/cycle2"/>
    <dgm:cxn modelId="{399B680F-DD97-40BE-8691-9F5A7FC8FD1C}" type="presParOf" srcId="{08BA2765-90ED-40CA-8C1F-3AA65D7C6A04}" destId="{D170FD73-711F-4B8A-AD0B-2C5658B51F8F}" srcOrd="13" destOrd="0" presId="urn:microsoft.com/office/officeart/2005/8/layout/cycle2"/>
    <dgm:cxn modelId="{13F3098A-5070-469E-A226-C4DAE1400283}" type="presParOf" srcId="{D170FD73-711F-4B8A-AD0B-2C5658B51F8F}" destId="{2697110B-E611-448F-AA94-14FC7508F1EC}" srcOrd="0" destOrd="0" presId="urn:microsoft.com/office/officeart/2005/8/layout/cycle2"/>
    <dgm:cxn modelId="{FB6504C5-0D63-4EE4-B4AB-4E6E21A3667D}" type="presParOf" srcId="{08BA2765-90ED-40CA-8C1F-3AA65D7C6A04}" destId="{4BB0F468-3518-4815-9F82-92FEB854D04F}" srcOrd="14" destOrd="0" presId="urn:microsoft.com/office/officeart/2005/8/layout/cycle2"/>
    <dgm:cxn modelId="{0F64CFE3-AEAD-4C44-8264-02AE58FCF116}" type="presParOf" srcId="{08BA2765-90ED-40CA-8C1F-3AA65D7C6A04}" destId="{7BA9456E-A72D-4149-8EFB-2F6981C4220A}" srcOrd="15" destOrd="0" presId="urn:microsoft.com/office/officeart/2005/8/layout/cycle2"/>
    <dgm:cxn modelId="{8881B2E7-BA09-459E-AEC3-41E2660FE291}" type="presParOf" srcId="{7BA9456E-A72D-4149-8EFB-2F6981C4220A}" destId="{249772DF-016E-4E5B-8CA0-291A18F49E8C}" srcOrd="0" destOrd="0" presId="urn:microsoft.com/office/officeart/2005/8/layout/cycle2"/>
    <dgm:cxn modelId="{F6261BA5-BBBF-4ED3-AD67-2AAFDE1CEEA9}" type="presParOf" srcId="{08BA2765-90ED-40CA-8C1F-3AA65D7C6A04}" destId="{61BE0C8A-5BD2-405F-BBD2-D5D550F7D558}" srcOrd="16" destOrd="0" presId="urn:microsoft.com/office/officeart/2005/8/layout/cycle2"/>
    <dgm:cxn modelId="{2CDA61D9-8311-430C-9D51-7C981CD65960}" type="presParOf" srcId="{08BA2765-90ED-40CA-8C1F-3AA65D7C6A04}" destId="{7D6D83B6-C526-4D99-92F5-70F56CCC5D29}" srcOrd="17" destOrd="0" presId="urn:microsoft.com/office/officeart/2005/8/layout/cycle2"/>
    <dgm:cxn modelId="{3A4E03C3-0363-4257-AD3A-08A53037FD62}" type="presParOf" srcId="{7D6D83B6-C526-4D99-92F5-70F56CCC5D29}" destId="{61D6B907-9DAD-406F-945B-1F952D0013E1}" srcOrd="0" destOrd="0" presId="urn:microsoft.com/office/officeart/2005/8/layout/cycle2"/>
    <dgm:cxn modelId="{CF41A927-3257-4DE6-BE44-D1671C86EE23}" type="presParOf" srcId="{08BA2765-90ED-40CA-8C1F-3AA65D7C6A04}" destId="{A6619433-0C1B-4811-B288-084ED8440495}" srcOrd="18" destOrd="0" presId="urn:microsoft.com/office/officeart/2005/8/layout/cycle2"/>
    <dgm:cxn modelId="{4411F8BD-38D8-4B62-8107-457DAFE4D5EE}" type="presParOf" srcId="{08BA2765-90ED-40CA-8C1F-3AA65D7C6A04}" destId="{7762176D-5DA7-4DCA-B001-194634D38EA1}" srcOrd="19" destOrd="0" presId="urn:microsoft.com/office/officeart/2005/8/layout/cycle2"/>
    <dgm:cxn modelId="{FA6D5236-29DC-4FED-80FD-E62BC6B1618F}" type="presParOf" srcId="{7762176D-5DA7-4DCA-B001-194634D38EA1}" destId="{2543F957-2FCE-4094-BDFC-64FC91945A2F}" srcOrd="0" destOrd="0" presId="urn:microsoft.com/office/officeart/2005/8/layout/cycle2"/>
    <dgm:cxn modelId="{2F5F74FE-5954-4DF6-8BFD-0AB87433C4EA}" type="presParOf" srcId="{08BA2765-90ED-40CA-8C1F-3AA65D7C6A04}" destId="{A322B79B-498E-4A0B-891A-DB94E26E5419}" srcOrd="20" destOrd="0" presId="urn:microsoft.com/office/officeart/2005/8/layout/cycle2"/>
    <dgm:cxn modelId="{67DCFFE0-532D-4AE9-A93F-15D834AB2C89}" type="presParOf" srcId="{08BA2765-90ED-40CA-8C1F-3AA65D7C6A04}" destId="{734480AA-B23B-41C0-8220-43E8A6F99DEE}" srcOrd="21" destOrd="0" presId="urn:microsoft.com/office/officeart/2005/8/layout/cycle2"/>
    <dgm:cxn modelId="{B48B5EAB-6AA1-4F44-BCA5-3D8692F37B13}" type="presParOf" srcId="{734480AA-B23B-41C0-8220-43E8A6F99DEE}" destId="{7DDD6917-552D-4C3C-ACC0-C14F7122B436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B313-36BE-4CEE-8A99-77C0106B5189}" type="datetimeFigureOut">
              <a:rPr lang="id-ID" smtClean="0"/>
              <a:pPr/>
              <a:t>16/10/2018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90270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96C58-C56F-48DC-92D9-B3AEAACBA4A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133" tIns="45566" rIns="91133" bIns="455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133" tIns="45566" rIns="91133" bIns="455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4850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3" tIns="45566" rIns="91133" bIns="4556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51350"/>
            <a:ext cx="5643563" cy="4216400"/>
          </a:xfrm>
          <a:prstGeom prst="rect">
            <a:avLst/>
          </a:prstGeom>
        </p:spPr>
        <p:txBody>
          <a:bodyPr vert="horz" lIns="91133" tIns="45566" rIns="91133" bIns="4556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4288"/>
            <a:ext cx="3055938" cy="466725"/>
          </a:xfrm>
          <a:prstGeom prst="rect">
            <a:avLst/>
          </a:prstGeom>
        </p:spPr>
        <p:txBody>
          <a:bodyPr vert="horz" lIns="91133" tIns="45566" rIns="91133" bIns="455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904288"/>
            <a:ext cx="3055937" cy="466725"/>
          </a:xfrm>
          <a:prstGeom prst="rect">
            <a:avLst/>
          </a:prstGeom>
        </p:spPr>
        <p:txBody>
          <a:bodyPr vert="horz" lIns="91133" tIns="45566" rIns="91133" bIns="455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E86A99-AFDC-46F8-865C-A9D7F0129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C4BB4A-236A-4373-BCEC-4FE66ACC1D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701675"/>
            <a:ext cx="4689475" cy="3517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0" y="4449763"/>
            <a:ext cx="5643563" cy="422116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86A99-AFDC-46F8-865C-A9D7F0129CA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DD95F-1975-475E-8982-62E012969D12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B6B7C-DB35-4A9B-AE10-BC11AEB92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3171B-2EBC-43AC-8748-0B89783D32E8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569C7-7D78-46D7-B3D7-1321BEAB1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0392B-99AC-44EC-B121-ED3326C7B5F7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54483-48CD-4CD0-A94C-DB20072EF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8C52-8A64-4A92-AFFC-9D723078C7B8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D8692-821E-4CD7-9334-874741282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78197-0B2C-4F80-AA4D-65389FD1CB08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87FE8-9E53-426C-9CDD-13EE6CF43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E79B-F3CD-4D47-91D4-64FF6273C60F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76CAD-6074-479F-ACEF-1433DA7C9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7F2A6-31E1-419D-A0CE-5DDC57F7A46E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7A833-078F-42B8-90AF-4A97F4223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98FE5-9123-4718-AC49-57D0DD6F9353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70BEF-A121-4FD4-B5B0-0E92AB977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F229-E148-499F-828C-7DDDDAB7BD1C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13331-5AED-44B6-A77B-E0E42A236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D8679-C55F-419F-9F2E-9D8C1BB9F971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7383E-7D29-449D-B9F8-1EC39DC4D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57D1-6019-43A6-A166-72AB6A759422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0D589-C3B4-4B4E-A2A8-83BA94DC3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FBAD75-1A1B-46C0-A4CE-F13C433F61C3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63B94B-148C-420D-A98F-D5FA90CEE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AEF4B9F-871A-49E5-BB73-1D77322700AF}" type="slidenum">
              <a:rPr lang="id-ID"/>
              <a:pPr>
                <a:defRPr/>
              </a:pPr>
              <a:t>1</a:t>
            </a:fld>
            <a:endParaRPr lang="id-ID"/>
          </a:p>
        </p:txBody>
      </p:sp>
      <p:sp>
        <p:nvSpPr>
          <p:cNvPr id="414722" name="Rectangle 2"/>
          <p:cNvSpPr>
            <a:spLocks noChangeArrowheads="1"/>
          </p:cNvSpPr>
          <p:nvPr/>
        </p:nvSpPr>
        <p:spPr bwMode="auto">
          <a:xfrm>
            <a:off x="533400" y="533400"/>
            <a:ext cx="8001000" cy="1676400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000" b="1" dirty="0" smtClean="0"/>
              <a:t>PENGELOLAAN ASET DESA </a:t>
            </a:r>
            <a:r>
              <a:rPr lang="id-ID" sz="2000" b="1" dirty="0" smtClean="0"/>
              <a:t> </a:t>
            </a:r>
            <a:endParaRPr lang="en-US" sz="2000" b="1" dirty="0" smtClean="0"/>
          </a:p>
          <a:p>
            <a:pPr algn="ctr"/>
            <a:r>
              <a:rPr lang="id-ID" sz="2000" b="1" dirty="0" smtClean="0"/>
              <a:t>B</a:t>
            </a:r>
            <a:r>
              <a:rPr lang="en-US" sz="2000" b="1" dirty="0" smtClean="0"/>
              <a:t>ERDASARKAN PERMENDAGRI </a:t>
            </a:r>
            <a:r>
              <a:rPr lang="id-ID" sz="2000" b="1" dirty="0" smtClean="0"/>
              <a:t>N</a:t>
            </a:r>
            <a:r>
              <a:rPr lang="en-US" sz="2000" b="1" dirty="0" smtClean="0"/>
              <a:t>O</a:t>
            </a:r>
            <a:r>
              <a:rPr lang="id-ID" sz="2000" b="1" dirty="0" smtClean="0"/>
              <a:t>. </a:t>
            </a:r>
            <a:r>
              <a:rPr lang="en-US" sz="2000" b="1" dirty="0" smtClean="0"/>
              <a:t>1</a:t>
            </a:r>
            <a:r>
              <a:rPr lang="id-ID" sz="2000" b="1" dirty="0" smtClean="0"/>
              <a:t> T</a:t>
            </a:r>
            <a:r>
              <a:rPr lang="en-US" sz="2000" b="1" dirty="0" smtClean="0"/>
              <a:t>AHUN</a:t>
            </a:r>
            <a:r>
              <a:rPr lang="id-ID" sz="2000" b="1" dirty="0" smtClean="0"/>
              <a:t> 201</a:t>
            </a:r>
            <a:r>
              <a:rPr lang="en-US" sz="2000" b="1" dirty="0" smtClean="0"/>
              <a:t>6</a:t>
            </a:r>
            <a:r>
              <a:rPr lang="id-ID" sz="2000" b="1" dirty="0" smtClean="0"/>
              <a:t>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TENTANG PENGELOLAAM ASET DESA</a:t>
            </a:r>
            <a:endParaRPr lang="sv-SE" sz="2400" b="1" dirty="0"/>
          </a:p>
        </p:txBody>
      </p:sp>
      <p:sp>
        <p:nvSpPr>
          <p:cNvPr id="414724" name="Rectangle 4"/>
          <p:cNvSpPr>
            <a:spLocks noChangeArrowheads="1"/>
          </p:cNvSpPr>
          <p:nvPr/>
        </p:nvSpPr>
        <p:spPr bwMode="auto">
          <a:xfrm>
            <a:off x="1752600" y="5257800"/>
            <a:ext cx="6343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id-ID" sz="1000" b="1" dirty="0"/>
          </a:p>
          <a:p>
            <a:pPr algn="ctr">
              <a:spcBef>
                <a:spcPct val="20000"/>
              </a:spcBef>
            </a:pPr>
            <a:r>
              <a:rPr lang="en-US" b="1" dirty="0" smtClean="0"/>
              <a:t>DINAS PEMBERDAYAAN MASYARAKAT DAN  DESA</a:t>
            </a:r>
            <a:endParaRPr lang="en-US" b="1" dirty="0"/>
          </a:p>
          <a:p>
            <a:pPr algn="ctr"/>
            <a:r>
              <a:rPr lang="en-US" b="1" dirty="0" smtClean="0"/>
              <a:t>KABUPATEN BULELENG</a:t>
            </a:r>
            <a:endParaRPr lang="en-US" b="1" dirty="0"/>
          </a:p>
          <a:p>
            <a:pPr algn="ctr"/>
            <a:r>
              <a:rPr lang="en-US" b="1" dirty="0" smtClean="0"/>
              <a:t>Jl. </a:t>
            </a:r>
            <a:r>
              <a:rPr lang="en-US" b="1" dirty="0" err="1" smtClean="0"/>
              <a:t>Pahlawan</a:t>
            </a:r>
            <a:r>
              <a:rPr lang="en-US" b="1" dirty="0" smtClean="0"/>
              <a:t> No. 1 </a:t>
            </a:r>
            <a:r>
              <a:rPr lang="en-US" b="1" dirty="0" err="1" smtClean="0"/>
              <a:t>Singaraja</a:t>
            </a:r>
            <a:endParaRPr lang="en-US" b="1" dirty="0"/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7391400" cy="95410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d-ID" sz="800" b="1" dirty="0">
              <a:latin typeface="Calibri" pitchFamily="34" charset="0"/>
            </a:endParaRPr>
          </a:p>
          <a:p>
            <a:pPr algn="ctr"/>
            <a:endParaRPr lang="id-ID" sz="1600" b="1" dirty="0">
              <a:latin typeface="Calibri" pitchFamily="34" charset="0"/>
            </a:endParaRPr>
          </a:p>
          <a:p>
            <a:pPr algn="ctr"/>
            <a:endParaRPr lang="id-ID" sz="1600" b="1" dirty="0">
              <a:latin typeface="Calibri" pitchFamily="34" charset="0"/>
            </a:endParaRPr>
          </a:p>
          <a:p>
            <a:pPr algn="ctr"/>
            <a:endParaRPr lang="id-ID" sz="1600" b="1" dirty="0">
              <a:latin typeface="Calibri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5257800"/>
            <a:ext cx="8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990600" y="4038600"/>
            <a:ext cx="7315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rgbClr val="CC3300"/>
                </a:solidFill>
              </a:rPr>
              <a:t>OLEH</a:t>
            </a:r>
            <a:r>
              <a:rPr lang="id-ID" sz="1500" b="1" dirty="0">
                <a:solidFill>
                  <a:srgbClr val="CC3300"/>
                </a:solidFill>
              </a:rPr>
              <a:t> :  </a:t>
            </a:r>
            <a:endParaRPr lang="id-ID" sz="1500" b="1" dirty="0" smtClean="0">
              <a:solidFill>
                <a:srgbClr val="CC3300"/>
              </a:solidFill>
            </a:endParaRPr>
          </a:p>
          <a:p>
            <a:pPr algn="ctr"/>
            <a:r>
              <a:rPr lang="en-US" sz="1500" b="1" dirty="0" smtClean="0">
                <a:solidFill>
                  <a:srgbClr val="CC3300"/>
                </a:solidFill>
              </a:rPr>
              <a:t>MADONG HARTONO</a:t>
            </a:r>
            <a:endParaRPr lang="id-ID" sz="1500" b="1" dirty="0">
              <a:solidFill>
                <a:srgbClr val="CC3300"/>
              </a:solidFill>
            </a:endParaRPr>
          </a:p>
          <a:p>
            <a:pPr algn="ctr"/>
            <a:r>
              <a:rPr lang="id-ID" sz="1500" b="1" dirty="0" smtClean="0">
                <a:solidFill>
                  <a:srgbClr val="CC3300"/>
                </a:solidFill>
              </a:rPr>
              <a:t>KAS</a:t>
            </a:r>
            <a:r>
              <a:rPr lang="en-US" sz="1500" b="1" dirty="0" smtClean="0">
                <a:solidFill>
                  <a:srgbClr val="CC3300"/>
                </a:solidFill>
              </a:rPr>
              <a:t>I </a:t>
            </a:r>
            <a:r>
              <a:rPr lang="id-ID" sz="1500" b="1" dirty="0" smtClean="0">
                <a:solidFill>
                  <a:srgbClr val="CC3300"/>
                </a:solidFill>
              </a:rPr>
              <a:t>PENGELOLAAN KEUANGAN DAN ASET DESA</a:t>
            </a:r>
            <a:endParaRPr lang="en-US" sz="1500" b="1" dirty="0">
              <a:solidFill>
                <a:srgbClr val="CC3300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4102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2" grpId="0" animBg="1" autoUpdateAnimBg="0"/>
      <p:bldP spid="41472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152400" y="3124200"/>
            <a:ext cx="8839200" cy="29718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A.   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Mengajukan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rencana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kebutuhan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B.   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Mengajukan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permohonan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penetapan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penggunaan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3"/>
              <a:defRPr/>
            </a:pP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Melakukan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inventarisasi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3"/>
              <a:defRPr/>
            </a:pP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Mengamankan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dan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memelihara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yang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dikelolanya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5"/>
              <a:defRPr/>
            </a:pP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Menyusun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dan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menyampaikan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laporan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B0F0"/>
                </a:solidFill>
                <a:latin typeface="Berlin Sans FB" pitchFamily="34" charset="0"/>
              </a:rPr>
              <a:t>;</a:t>
            </a:r>
          </a:p>
          <a:p>
            <a:pPr marL="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 smtClean="0">
                <a:solidFill>
                  <a:srgbClr val="00B0F0"/>
                </a:solidFill>
                <a:latin typeface="Berlin Sans FB" pitchFamily="34" charset="0"/>
              </a:rPr>
              <a:t>    </a:t>
            </a:r>
            <a:endParaRPr lang="id-ID" sz="2400" dirty="0">
              <a:solidFill>
                <a:srgbClr val="00B0F0"/>
              </a:solidFill>
              <a:latin typeface="Berlin Sans FB" pitchFamily="34" charset="0"/>
            </a:endParaRPr>
          </a:p>
          <a:p>
            <a:pPr marL="1778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838200" y="1219200"/>
            <a:ext cx="74676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Tugas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Tanggungjawab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Kaur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TU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Umum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Selaku</a:t>
            </a:r>
            <a:r>
              <a:rPr lang="id-ID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Petugas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/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Pengurus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Desa</a:t>
            </a:r>
            <a:endParaRPr lang="id-ID" sz="2800" dirty="0">
              <a:solidFill>
                <a:srgbClr val="C00000"/>
              </a:solidFill>
              <a:latin typeface="Berlin Sans FB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000500" y="2476500"/>
            <a:ext cx="7620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1447800"/>
          <a:ext cx="8572528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0" y="990600"/>
            <a:ext cx="52863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TAHAPAN PENGELOLAAN ASET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DESA</a:t>
            </a:r>
            <a:endParaRPr lang="id-ID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914400" y="3200400"/>
            <a:ext cx="7543800" cy="2362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RPJM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Perencanaan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untuk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kebutuhan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    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6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tahun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)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B.   RKP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Perencanaan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untuk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kebutuhan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    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1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tahu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n</a:t>
            </a: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1981200" y="1219200"/>
            <a:ext cx="57150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PERENCANAAN ASET DESA  </a:t>
            </a:r>
            <a:endParaRPr lang="id-ID" sz="28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343400" y="2514600"/>
            <a:ext cx="6858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1981200" y="3429000"/>
            <a:ext cx="5334000" cy="25908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400" dirty="0" err="1" smtClean="0">
                <a:latin typeface="Berlin Sans FB" pitchFamily="34" charset="0"/>
              </a:rPr>
              <a:t>Efisien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400" dirty="0" err="1" smtClean="0">
                <a:latin typeface="Berlin Sans FB" pitchFamily="34" charset="0"/>
              </a:rPr>
              <a:t>Efektif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400" dirty="0" err="1" smtClean="0">
                <a:latin typeface="Berlin Sans FB" pitchFamily="34" charset="0"/>
              </a:rPr>
              <a:t>Transfaran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dan</a:t>
            </a:r>
            <a:r>
              <a:rPr lang="en-US" sz="2400" dirty="0" smtClean="0">
                <a:latin typeface="Berlin Sans FB" pitchFamily="34" charset="0"/>
              </a:rPr>
              <a:t> Terbuka;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400" dirty="0" err="1" smtClean="0">
                <a:latin typeface="Berlin Sans FB" pitchFamily="34" charset="0"/>
              </a:rPr>
              <a:t>Bersaing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400" dirty="0" err="1" smtClean="0">
                <a:latin typeface="Berlin Sans FB" pitchFamily="34" charset="0"/>
              </a:rPr>
              <a:t>Adil</a:t>
            </a:r>
            <a:r>
              <a:rPr lang="en-US" sz="2400" dirty="0" smtClean="0">
                <a:latin typeface="Berlin Sans FB" pitchFamily="34" charset="0"/>
              </a:rPr>
              <a:t>/</a:t>
            </a:r>
            <a:r>
              <a:rPr lang="en-US" sz="2400" dirty="0" err="1" smtClean="0">
                <a:latin typeface="Berlin Sans FB" pitchFamily="34" charset="0"/>
              </a:rPr>
              <a:t>tidak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diskriminatif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400" dirty="0" err="1" smtClean="0">
                <a:latin typeface="Berlin Sans FB" pitchFamily="34" charset="0"/>
              </a:rPr>
              <a:t>Akuntabel</a:t>
            </a:r>
            <a:endParaRPr lang="en-US" sz="2400" dirty="0" smtClean="0">
              <a:latin typeface="Berlin Sans FB" pitchFamily="34" charset="0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1905000" y="1371600"/>
            <a:ext cx="54864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7030A0"/>
                </a:solidFill>
                <a:latin typeface="Berlin Sans FB" pitchFamily="34" charset="0"/>
              </a:rPr>
              <a:t>PRINSIP-PRINSIP PENGADAAN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7030A0"/>
                </a:solidFill>
                <a:latin typeface="Berlin Sans FB" pitchFamily="34" charset="0"/>
              </a:rPr>
              <a:t>ASET DESA  </a:t>
            </a:r>
            <a:endParaRPr lang="id-ID" sz="2800" dirty="0">
              <a:solidFill>
                <a:srgbClr val="7030A0"/>
              </a:solidFill>
              <a:latin typeface="Berlin Sans FB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191000" y="2895600"/>
            <a:ext cx="11430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381000" y="3505200"/>
            <a:ext cx="8458200" cy="21336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Ditetapkan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dalam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rangka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mendukung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penyelenggaraan</a:t>
            </a:r>
            <a:endParaRPr lang="en-US" sz="24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    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Pemerintahan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Status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penggunaan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ditetapkan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setiap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tahun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   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Surat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Keputusan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Perbekel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2057400" y="1219200"/>
            <a:ext cx="50292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Berlin Sans FB" pitchFamily="34" charset="0"/>
              </a:rPr>
              <a:t>PENGGUNAAN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Berlin Sans FB" pitchFamily="34" charset="0"/>
              </a:rPr>
              <a:t>ASET DESA  </a:t>
            </a:r>
            <a:endParaRPr lang="id-ID" sz="2800" b="1" dirty="0">
              <a:solidFill>
                <a:srgbClr val="C00000"/>
              </a:solidFill>
              <a:latin typeface="Berlin Sans FB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191000" y="2667000"/>
            <a:ext cx="11430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457200" y="2819400"/>
            <a:ext cx="8229600" cy="38100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Pemanfatan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dapat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dilaksanakan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sepanjang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     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tidak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dipergunakan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secara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langsung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menunjang</a:t>
            </a:r>
            <a:endParaRPr lang="en-US" sz="2400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     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Penyelenggaraan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Pemerintahan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Bentuk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pemanfaat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;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        -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Sewa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        -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pinjam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pakai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        -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kerjasama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pemanfaatan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;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dan</a:t>
            </a:r>
            <a:endParaRPr lang="en-US" sz="2400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        -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bangun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guna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serah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atau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bangun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serah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guna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C.   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Ditetapkan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dengan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Peraturan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.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2057400" y="1219200"/>
            <a:ext cx="50292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Berlin Sans FB" pitchFamily="34" charset="0"/>
              </a:rPr>
              <a:t>PEMANFAATAN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Berlin Sans FB" pitchFamily="34" charset="0"/>
              </a:rPr>
              <a:t>ASET DES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A  </a:t>
            </a:r>
            <a:endParaRPr lang="id-ID" sz="2800" dirty="0">
              <a:solidFill>
                <a:srgbClr val="C00000"/>
              </a:solidFill>
              <a:latin typeface="Berlin Sans FB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381500" y="2324100"/>
            <a:ext cx="4572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304800" y="2667000"/>
            <a:ext cx="8610600" cy="39624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Pengaman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wajib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dilaksanakan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oleh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Perbekel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   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Perangkat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Bentuk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pengamanan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;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       -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Administrasi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pembukuan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inventarisasi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pelaporan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endParaRPr lang="en-US" sz="24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         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penyimpanan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dokumen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kepemilikan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);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       -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Fisik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mencegah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kerusakan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kehilangan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);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       -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Fisik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tanah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dilakukan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pemagaran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tanda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batas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       -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Selain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tanah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peyimpanan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pemeliharaan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dokumen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        -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Pengamanan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hukun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bukti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status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kepemilikan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).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C.    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Ditetapkan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Peraturan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       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1600200" y="1219200"/>
            <a:ext cx="57912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PENGAMANAN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ASET DESA  </a:t>
            </a:r>
            <a:endParaRPr lang="id-ID" sz="2800" dirty="0">
              <a:solidFill>
                <a:srgbClr val="C00000"/>
              </a:solidFill>
              <a:latin typeface="Berlin Sans FB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229100" y="2171700"/>
            <a:ext cx="4572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que 5"/>
          <p:cNvSpPr/>
          <p:nvPr/>
        </p:nvSpPr>
        <p:spPr>
          <a:xfrm>
            <a:off x="2362200" y="1219200"/>
            <a:ext cx="48768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PEMELIHARAAN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ASET DESA  </a:t>
            </a:r>
            <a:endParaRPr lang="id-ID" sz="2800" dirty="0">
              <a:solidFill>
                <a:srgbClr val="C00000"/>
              </a:solidFill>
              <a:latin typeface="Berlin Sans FB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381500" y="2552700"/>
            <a:ext cx="7620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76400" y="3352800"/>
            <a:ext cx="6477000" cy="2667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Wajib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dilaksanakan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oleh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Perbekel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Perangkat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Dianggarkan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APB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que 5"/>
          <p:cNvSpPr/>
          <p:nvPr/>
        </p:nvSpPr>
        <p:spPr>
          <a:xfrm>
            <a:off x="762000" y="1219200"/>
            <a:ext cx="74676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PENGHAPUSAN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ASET DESA  </a:t>
            </a:r>
            <a:endParaRPr lang="id-ID" sz="28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152900" y="2324100"/>
            <a:ext cx="4572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2819400"/>
            <a:ext cx="83820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1950" indent="-361950" algn="just">
              <a:defRPr/>
            </a:pP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361950" indent="-361950" algn="just">
              <a:buFont typeface="Wingdings" pitchFamily="2" charset="2"/>
              <a:buChar char="ü"/>
              <a:defRPr/>
            </a:pP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Merupakan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kegiatan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menghapus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/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meniadakan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dari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Buku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data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inventaris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.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B.  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Penghapusan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terjadi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karena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;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        - 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Beralih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kepemilikan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        - 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pemusnahan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;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dan</a:t>
            </a:r>
            <a:endParaRPr lang="en-US" sz="2800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        - 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sebab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lain</a:t>
            </a:r>
            <a:r>
              <a:rPr lang="en-US" sz="2800" dirty="0" smtClean="0">
                <a:solidFill>
                  <a:srgbClr val="0070C0"/>
                </a:solidFill>
                <a:latin typeface="Berlin Sans FB" pitchFamily="34" charset="0"/>
              </a:rPr>
              <a:t>. </a:t>
            </a:r>
          </a:p>
          <a:p>
            <a:pPr marL="361950" indent="-361950" algn="just">
              <a:defRPr/>
            </a:pPr>
            <a:endParaRPr lang="en-US" sz="28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361950" indent="-361950" algn="just">
              <a:buFont typeface="Wingdings" pitchFamily="2" charset="2"/>
              <a:buChar char="ü"/>
              <a:defRPr/>
            </a:pPr>
            <a:endParaRPr lang="id-ID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1752600"/>
            <a:ext cx="8382000" cy="4191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1950" indent="-361950" algn="just">
              <a:defRPr/>
            </a:pP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361950" indent="-361950" algn="just">
              <a:buFont typeface="Wingdings" pitchFamily="2" charset="2"/>
              <a:buChar char="ü"/>
              <a:defRPr/>
            </a:pP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Beralih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Kepemilikan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pemindahtanganan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kepada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pihak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lain,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putusan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pengadilan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berkekuatan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hukum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tetap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. </a:t>
            </a:r>
          </a:p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Pemusnahan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dimanfaatkan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memiliki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nilai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ekonomi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meja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kursi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komputer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). </a:t>
            </a:r>
          </a:p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Penghapusan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karena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sebab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lain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hilang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kecurian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kebakaran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 marL="361950" indent="-361950" algn="just">
              <a:buFont typeface="Wingdings" pitchFamily="2" charset="2"/>
              <a:buChar char="ü"/>
              <a:defRPr/>
            </a:pPr>
            <a:endParaRPr lang="id-ID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1447800" y="2438400"/>
            <a:ext cx="6858000" cy="1643063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355600" indent="-355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rgbClr val="FF0000"/>
                </a:solidFill>
                <a:latin typeface="+mn-lt"/>
              </a:rPr>
              <a:t>BARANG MILIK DESA  </a:t>
            </a:r>
            <a:r>
              <a:rPr lang="id-ID" sz="24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YANG BERASAL DARI </a:t>
            </a:r>
            <a:r>
              <a:rPr lang="id-ID" sz="2400" dirty="0">
                <a:solidFill>
                  <a:srgbClr val="00B050"/>
                </a:solidFill>
                <a:latin typeface="+mn-lt"/>
              </a:rPr>
              <a:t>KEKAYAAN</a:t>
            </a:r>
          </a:p>
          <a:p>
            <a:pPr marL="355600" indent="-355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rgbClr val="00B050"/>
                </a:solidFill>
                <a:latin typeface="+mn-lt"/>
              </a:rPr>
              <a:t>ASLI DESA</a:t>
            </a:r>
            <a:r>
              <a:rPr lang="id-ID" sz="24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,  </a:t>
            </a:r>
            <a:r>
              <a:rPr lang="id-ID" sz="2400" dirty="0">
                <a:solidFill>
                  <a:srgbClr val="7030A0"/>
                </a:solidFill>
                <a:latin typeface="+mn-lt"/>
              </a:rPr>
              <a:t>DIBELI  ATAU DIPEROLEH ATAS BEBAN </a:t>
            </a:r>
          </a:p>
          <a:p>
            <a:pPr marL="355600" indent="-355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rgbClr val="7030A0"/>
                </a:solidFill>
                <a:latin typeface="+mn-lt"/>
              </a:rPr>
              <a:t>ANGGARAN PENDAPATAN DAN BELANJA </a:t>
            </a:r>
            <a:r>
              <a:rPr lang="id-ID" sz="2400" dirty="0" smtClean="0">
                <a:solidFill>
                  <a:srgbClr val="7030A0"/>
                </a:solidFill>
                <a:latin typeface="+mn-lt"/>
              </a:rPr>
              <a:t>DESA </a:t>
            </a:r>
            <a:r>
              <a:rPr lang="id-ID" sz="2400" dirty="0">
                <a:solidFill>
                  <a:schemeClr val="tx1"/>
                </a:solidFill>
                <a:latin typeface="+mn-lt"/>
              </a:rPr>
              <a:t>DAN </a:t>
            </a:r>
          </a:p>
          <a:p>
            <a:pPr marL="355600" indent="-355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rgbClr val="FF33CC"/>
                </a:solidFill>
                <a:latin typeface="+mn-lt"/>
              </a:rPr>
              <a:t>PEROLEHAN  HAK LAINNYA YANG SAH</a:t>
            </a:r>
            <a:r>
              <a:rPr lang="id-ID" sz="24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6" name="Plaque 5"/>
          <p:cNvSpPr/>
          <p:nvPr/>
        </p:nvSpPr>
        <p:spPr>
          <a:xfrm>
            <a:off x="2895600" y="1295400"/>
            <a:ext cx="3886200" cy="433388"/>
          </a:xfrm>
          <a:prstGeom prst="plaqu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ASET DESA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7" name="Chevron 6"/>
          <p:cNvSpPr/>
          <p:nvPr/>
        </p:nvSpPr>
        <p:spPr>
          <a:xfrm rot="5400000">
            <a:off x="4610100" y="1866900"/>
            <a:ext cx="4572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 rot="5400000">
            <a:off x="4533900" y="4305300"/>
            <a:ext cx="4572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4876800"/>
            <a:ext cx="6858000" cy="1676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dirty="0">
                <a:solidFill>
                  <a:schemeClr val="tx1"/>
                </a:solidFill>
              </a:rPr>
              <a:t>BARANG MILIK DESA  ADALAH KEKAYAAN MILIK DESA </a:t>
            </a:r>
            <a:r>
              <a:rPr lang="en-US" sz="2400" dirty="0" smtClean="0">
                <a:solidFill>
                  <a:schemeClr val="tx1"/>
                </a:solidFill>
              </a:rPr>
              <a:t>BERUPA BARANG </a:t>
            </a:r>
            <a:r>
              <a:rPr lang="id-ID" sz="2400" dirty="0" smtClean="0">
                <a:solidFill>
                  <a:schemeClr val="tx1"/>
                </a:solidFill>
              </a:rPr>
              <a:t>YANG </a:t>
            </a:r>
            <a:r>
              <a:rPr lang="id-ID" sz="2400" dirty="0">
                <a:solidFill>
                  <a:schemeClr val="tx1"/>
                </a:solidFill>
              </a:rPr>
              <a:t>BERGERAK DAN TIDAK BERGERAK   </a:t>
            </a: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12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1066800"/>
            <a:ext cx="8382000" cy="5181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1950" indent="-361950" algn="just">
              <a:defRPr/>
            </a:pP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Penghapusan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yang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bersifat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Strategis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terlebih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dahulu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dibuatkan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Berita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Acara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ditetapkan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Keputusan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Perbekel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setelah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mendapat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persetujuan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Bupati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;</a:t>
            </a: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Bersifar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Strategis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; Tanah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Kas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Pasar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Pasar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Hewan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Tambatan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Perahu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Bangunan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Pelelangan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Ikan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Pelelangan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Hasil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Pertanian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Hutan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Milik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Mata Air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Milik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Pemandian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Umum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Milik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lainnya</a:t>
            </a:r>
            <a:endParaRPr lang="en-US" sz="28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361950" indent="-361950" algn="just">
              <a:buFont typeface="Wingdings" pitchFamily="2" charset="2"/>
              <a:buChar char="ü"/>
              <a:defRPr/>
            </a:pPr>
            <a:endParaRPr lang="id-ID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304800" y="2819400"/>
            <a:ext cx="8610600" cy="3505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A.  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Pemindahtanganan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meliputi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;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        - 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Tukar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menukar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        - 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Penjualan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;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dan</a:t>
            </a:r>
            <a:endParaRPr lang="en-US" sz="2800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        - 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Penyertaan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modal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Pemerintah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.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Pemindahtanganan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berupa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tanah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/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    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atau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bangunan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milik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hanya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dilakukan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tukar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    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menukar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rlin Sans FB" pitchFamily="34" charset="0"/>
              </a:rPr>
              <a:t>penyertaan</a:t>
            </a: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</a:rPr>
              <a:t> modal.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       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1447800" y="1219200"/>
            <a:ext cx="64008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PEMINDAHAN TANGANAN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ASET DESA  </a:t>
            </a:r>
            <a:endParaRPr lang="id-ID" sz="28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152900" y="2324100"/>
            <a:ext cx="4572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que 5"/>
          <p:cNvSpPr/>
          <p:nvPr/>
        </p:nvSpPr>
        <p:spPr>
          <a:xfrm>
            <a:off x="762000" y="914401"/>
            <a:ext cx="7467600" cy="762000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ASET DESA DAPAT DIJUAL  </a:t>
            </a:r>
            <a:endParaRPr lang="id-ID" sz="28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038600" y="1752600"/>
            <a:ext cx="5334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2286000"/>
            <a:ext cx="8382000" cy="4419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memiliki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nilai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manfaat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nilai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ekonomi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mendukung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penyelenggaraan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Pemerintahan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;</a:t>
            </a:r>
          </a:p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Berupa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tanaman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tumbuhan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ternak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dikelola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oleh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Pemerintah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;</a:t>
            </a:r>
          </a:p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dilakukan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melalui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penjualan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langsung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lelang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Penjualan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langsung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;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meja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kursi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komputer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mesin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ketik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serta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tanaman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tumbuhan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ternak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Penjualan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melalui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lelang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;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Kendaraan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Bermotor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Peralatan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Mesin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  <a:endParaRPr lang="en-US" sz="23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Dilengkapi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bukti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penjualan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ditetapkan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SK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Perbekel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;</a:t>
            </a:r>
          </a:p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Hasil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penjualan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masuk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RKD </a:t>
            </a:r>
            <a:r>
              <a:rPr lang="en-US" sz="2300" dirty="0" err="1" smtClean="0">
                <a:solidFill>
                  <a:schemeClr val="tx1"/>
                </a:solidFill>
                <a:latin typeface="Berlin Sans FB" pitchFamily="34" charset="0"/>
              </a:rPr>
              <a:t>sebagai</a:t>
            </a:r>
            <a:r>
              <a:rPr lang="en-US" sz="2300" dirty="0" smtClean="0">
                <a:solidFill>
                  <a:schemeClr val="tx1"/>
                </a:solidFill>
                <a:latin typeface="Berlin Sans FB" pitchFamily="34" charset="0"/>
              </a:rPr>
              <a:t> PAD.</a:t>
            </a:r>
            <a:endParaRPr lang="id-ID" sz="23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que 5"/>
          <p:cNvSpPr/>
          <p:nvPr/>
        </p:nvSpPr>
        <p:spPr>
          <a:xfrm>
            <a:off x="762000" y="1143000"/>
            <a:ext cx="7467600" cy="838199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PENYERTAAN MODAL PEMERINTAH DESA  </a:t>
            </a:r>
            <a:endParaRPr lang="id-ID" sz="28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038600" y="2057400"/>
            <a:ext cx="5334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2590800"/>
            <a:ext cx="8382000" cy="2286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Dilakukan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rangka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pendirian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pengembangan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peningkatan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kinerja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BUM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;</a:t>
            </a:r>
          </a:p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Berupa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Tanah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Kas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304800" y="3048000"/>
            <a:ext cx="8610600" cy="28194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sudah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ditetapkan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penggunaannya</a:t>
            </a: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     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harus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diinventarisir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buku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inventaris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     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diberi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kodefikasi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;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Kodefikasi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perpedoman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Pedoman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Umum</a:t>
            </a: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     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Kodefikasi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esa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.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       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762000" y="1219200"/>
            <a:ext cx="74676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PENATAUSAHAAN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ASET DESA  </a:t>
            </a:r>
            <a:endParaRPr lang="id-ID" sz="28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076700" y="2400300"/>
            <a:ext cx="6096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que 5"/>
          <p:cNvSpPr/>
          <p:nvPr/>
        </p:nvSpPr>
        <p:spPr>
          <a:xfrm>
            <a:off x="1905000" y="1219200"/>
            <a:ext cx="51816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PENILAIAN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ASET DESA  </a:t>
            </a:r>
            <a:endParaRPr lang="id-ID" sz="28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343400" y="2362200"/>
            <a:ext cx="6858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2971800"/>
            <a:ext cx="8382000" cy="3733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Kabupaten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bersama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melakukan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inventarisasi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Penilaian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ketentuan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Peraturan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Perundangan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berlaku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;</a:t>
            </a:r>
          </a:p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Penilaian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rangka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pemanfataan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pemindahtanganan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berupa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tanah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bangunan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dilakukan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Penilai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Penilai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304800" y="3048000"/>
            <a:ext cx="8610600" cy="28194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Untuk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kepentingan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umum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Bukan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untuk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kepentingan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umum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;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Tanah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kas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Desa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untuk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kepentingan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umum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   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bukan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kepentingan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umum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.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838200" y="1371600"/>
            <a:ext cx="74676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TUKAR MENUKAR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ASET DESA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endParaRPr lang="id-ID" sz="28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152900" y="2324100"/>
            <a:ext cx="4572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D17CE-7521-4FC9-8AC1-6F808C236EB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61442" name="WordArt 2"/>
          <p:cNvSpPr>
            <a:spLocks noChangeArrowheads="1" noChangeShapeType="1" noTextEdit="1"/>
          </p:cNvSpPr>
          <p:nvPr/>
        </p:nvSpPr>
        <p:spPr bwMode="auto">
          <a:xfrm rot="-787614">
            <a:off x="2765425" y="762000"/>
            <a:ext cx="5334000" cy="79057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50000">
                      <a:srgbClr val="FF0066"/>
                    </a:gs>
                    <a:gs pos="100000">
                      <a:schemeClr val="accent2"/>
                    </a:gs>
                  </a:gsLst>
                  <a:lin ang="3487614" scaled="1"/>
                </a:gradFill>
                <a:latin typeface="Impact"/>
                <a:cs typeface="+mn-cs"/>
              </a:rPr>
              <a:t>           </a:t>
            </a:r>
            <a:endParaRPr lang="en-US" sz="3600" kern="10">
              <a:ln w="9525">
                <a:miter lim="800000"/>
                <a:headEnd/>
                <a:tailEnd/>
              </a:ln>
              <a:gradFill rotWithShape="0">
                <a:gsLst>
                  <a:gs pos="0">
                    <a:schemeClr val="accent2"/>
                  </a:gs>
                  <a:gs pos="50000">
                    <a:srgbClr val="FF0066"/>
                  </a:gs>
                  <a:gs pos="100000">
                    <a:schemeClr val="accent2"/>
                  </a:gs>
                </a:gsLst>
                <a:lin ang="3487614" scaled="1"/>
              </a:gradFill>
              <a:latin typeface="Impact"/>
              <a:cs typeface="+mn-cs"/>
            </a:endParaRPr>
          </a:p>
        </p:txBody>
      </p:sp>
      <p:sp>
        <p:nvSpPr>
          <p:cNvPr id="61444" name="WordArt 4"/>
          <p:cNvSpPr>
            <a:spLocks noChangeArrowheads="1" noChangeShapeType="1" noTextEdit="1"/>
          </p:cNvSpPr>
          <p:nvPr/>
        </p:nvSpPr>
        <p:spPr bwMode="auto">
          <a:xfrm>
            <a:off x="1241425" y="2933700"/>
            <a:ext cx="61245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33CC33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TERIMA KASIH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381000" y="2362200"/>
            <a:ext cx="8382000" cy="426720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Penegasan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digunakan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istilah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ASET DESA,  yang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memiliki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makna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lebih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luas</a:t>
            </a:r>
            <a:endParaRPr lang="en-US" sz="2000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dari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KEKAYAAN DESA.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AutoNum type="arabicPeriod" startAt="2"/>
              <a:defRPr/>
            </a:pP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Uraian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mengenai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aset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milik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Desa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luas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seperti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aset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fisik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/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Insfrastruktur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       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Aset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finansial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aset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sumber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daya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alam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.  Negara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telah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memberikan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proteksi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melakukan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redistribusi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sumber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daya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alam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yang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selama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ini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dikuasai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  Negara.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AutoNum type="arabicPeriod" startAt="3"/>
              <a:defRPr/>
            </a:pP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Aset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finansial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tidak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saja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dari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APB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Desa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tetapi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juga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atas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aset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dari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APBD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 APBN.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Desa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mendapat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pengakuan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dari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negara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sebagai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bagian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dari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Sistem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ketetanegaraan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Republik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Indonesia.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AutoNum type="arabicPeriod" startAt="4"/>
              <a:defRPr/>
            </a:pP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Proteksi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atas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Aset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Desa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yang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selama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ini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telah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diambil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alih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oleh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Pemerintah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  Daerah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dikembalikan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ke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Desa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kecuali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yang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telah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digunakan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untuk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fasilitas</a:t>
            </a:r>
            <a:endParaRPr lang="en-US" sz="2000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umum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</p:txBody>
      </p:sp>
      <p:sp>
        <p:nvSpPr>
          <p:cNvPr id="6" name="Plaque 5"/>
          <p:cNvSpPr/>
          <p:nvPr/>
        </p:nvSpPr>
        <p:spPr>
          <a:xfrm>
            <a:off x="685800" y="990600"/>
            <a:ext cx="7772400" cy="990600"/>
          </a:xfrm>
          <a:prstGeom prst="plaqu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UU 6 TAHUN 2014 TENTANG </a:t>
            </a:r>
            <a:r>
              <a:rPr lang="id-ID" dirty="0" smtClean="0">
                <a:solidFill>
                  <a:srgbClr val="C00000"/>
                </a:solidFill>
              </a:rPr>
              <a:t>DESA</a:t>
            </a:r>
            <a:r>
              <a:rPr lang="en-US" dirty="0" smtClean="0">
                <a:solidFill>
                  <a:srgbClr val="C00000"/>
                </a:solidFill>
              </a:rPr>
              <a:t> MEMBAWA KEMAJUAN YANG SANGAT BERARTI BERKENAAN DENGAN ASET DESA</a:t>
            </a:r>
            <a:endParaRPr lang="id-ID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12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hevron 10"/>
          <p:cNvSpPr/>
          <p:nvPr/>
        </p:nvSpPr>
        <p:spPr>
          <a:xfrm rot="5400000">
            <a:off x="4152900" y="2019300"/>
            <a:ext cx="4572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1219200"/>
            <a:ext cx="8001000" cy="4648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1950" indent="-361950" algn="just">
              <a:buFont typeface="Wingdings" pitchFamily="2" charset="2"/>
              <a:buChar char="ü"/>
              <a:defRPr/>
            </a:pPr>
            <a:r>
              <a:rPr lang="id-ID" sz="2800" dirty="0">
                <a:solidFill>
                  <a:schemeClr val="tx1"/>
                </a:solidFill>
                <a:latin typeface="Berlin Sans FB" pitchFamily="34" charset="0"/>
              </a:rPr>
              <a:t>Kekayaan milik pemerintah dan Pemerintah Daerah berskala lokal desa yang ada di desa dapat dihibahkan kepemilikannya kepada desa.</a:t>
            </a:r>
          </a:p>
          <a:p>
            <a:pPr marL="361950" indent="-361950" algn="just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id-ID" sz="2800" dirty="0">
                <a:solidFill>
                  <a:schemeClr val="tx1"/>
                </a:solidFill>
                <a:latin typeface="Berlin Sans FB" pitchFamily="34" charset="0"/>
              </a:rPr>
              <a:t>Kekayaan milik desa yang telah diambil alih oleh Pemda Kab/Kota dikembalikan kepada desa, kecuali yg sudah digunakan untuk fasilitas umum.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304800" y="2819400"/>
            <a:ext cx="8534400" cy="33528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Berlin Sans FB" pitchFamily="34" charset="0"/>
              </a:rPr>
              <a:t>A.   </a:t>
            </a:r>
            <a:r>
              <a:rPr lang="en-US" sz="2400" dirty="0" err="1" smtClean="0">
                <a:latin typeface="Berlin Sans FB" pitchFamily="34" charset="0"/>
              </a:rPr>
              <a:t>Kekayaan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Asli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Berlin Sans FB" pitchFamily="34" charset="0"/>
              </a:rPr>
              <a:t>B.   </a:t>
            </a:r>
            <a:r>
              <a:rPr lang="en-US" sz="2400" dirty="0" err="1" smtClean="0">
                <a:latin typeface="Berlin Sans FB" pitchFamily="34" charset="0"/>
              </a:rPr>
              <a:t>Kekayaan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milik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dibeli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APB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3"/>
              <a:defRPr/>
            </a:pPr>
            <a:r>
              <a:rPr lang="en-US" sz="2400" dirty="0" err="1" smtClean="0">
                <a:latin typeface="Berlin Sans FB" pitchFamily="34" charset="0"/>
              </a:rPr>
              <a:t>Kekayaan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diperoleh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hibah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sumbangan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3"/>
              <a:defRPr/>
            </a:pPr>
            <a:r>
              <a:rPr lang="en-US" sz="2400" dirty="0" err="1" smtClean="0">
                <a:latin typeface="Berlin Sans FB" pitchFamily="34" charset="0"/>
              </a:rPr>
              <a:t>Kekayaan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diperoleh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sebagai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pelaksanaan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endParaRPr lang="en-US" sz="2400" dirty="0" smtClean="0">
              <a:latin typeface="Berlin Sans FB" pitchFamily="34" charset="0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Berlin Sans FB" pitchFamily="34" charset="0"/>
              </a:rPr>
              <a:t>      </a:t>
            </a:r>
            <a:r>
              <a:rPr lang="en-US" sz="2400" dirty="0" err="1" smtClean="0">
                <a:latin typeface="Berlin Sans FB" pitchFamily="34" charset="0"/>
              </a:rPr>
              <a:t>Perjanjian</a:t>
            </a:r>
            <a:r>
              <a:rPr lang="en-US" sz="2400" dirty="0" smtClean="0">
                <a:latin typeface="Berlin Sans FB" pitchFamily="34" charset="0"/>
              </a:rPr>
              <a:t>/</a:t>
            </a:r>
            <a:r>
              <a:rPr lang="en-US" sz="2400" dirty="0" err="1" smtClean="0">
                <a:latin typeface="Berlin Sans FB" pitchFamily="34" charset="0"/>
              </a:rPr>
              <a:t>kontrak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5"/>
              <a:defRPr/>
            </a:pPr>
            <a:r>
              <a:rPr lang="en-US" sz="2400" dirty="0" err="1" smtClean="0">
                <a:latin typeface="Berlin Sans FB" pitchFamily="34" charset="0"/>
              </a:rPr>
              <a:t>Hasil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kerja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sama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5"/>
              <a:defRPr/>
            </a:pPr>
            <a:r>
              <a:rPr lang="en-US" sz="2400" dirty="0" err="1" smtClean="0">
                <a:latin typeface="Berlin Sans FB" pitchFamily="34" charset="0"/>
              </a:rPr>
              <a:t>Kekayaan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 yang  </a:t>
            </a:r>
            <a:r>
              <a:rPr lang="en-US" sz="2400" dirty="0" err="1" smtClean="0">
                <a:latin typeface="Berlin Sans FB" pitchFamily="34" charset="0"/>
              </a:rPr>
              <a:t>berasal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perolehan</a:t>
            </a:r>
            <a:r>
              <a:rPr lang="en-US" sz="2400" dirty="0" smtClean="0">
                <a:latin typeface="Berlin Sans FB" pitchFamily="34" charset="0"/>
              </a:rPr>
              <a:t> lain yang </a:t>
            </a:r>
            <a:r>
              <a:rPr lang="en-US" sz="2400" dirty="0" err="1" smtClean="0">
                <a:latin typeface="Berlin Sans FB" pitchFamily="34" charset="0"/>
              </a:rPr>
              <a:t>syah</a:t>
            </a:r>
            <a:r>
              <a:rPr lang="en-US" sz="2400" dirty="0" smtClean="0">
                <a:latin typeface="Berlin Sans FB" pitchFamily="34" charset="0"/>
              </a:rPr>
              <a:t>.</a:t>
            </a:r>
            <a:r>
              <a:rPr lang="id-ID" sz="2400" dirty="0" smtClean="0">
                <a:latin typeface="Berlin Sans FB" pitchFamily="34" charset="0"/>
              </a:rPr>
              <a:t> </a:t>
            </a:r>
            <a:endParaRPr lang="id-ID" sz="2400" dirty="0">
              <a:latin typeface="Berlin Sans FB" pitchFamily="34" charset="0"/>
            </a:endParaRPr>
          </a:p>
          <a:p>
            <a:pPr marL="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latin typeface="Berlin Sans FB" pitchFamily="34" charset="0"/>
              </a:rPr>
              <a:t>    </a:t>
            </a:r>
          </a:p>
          <a:p>
            <a:pPr marL="1778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2514600" y="1219200"/>
            <a:ext cx="38862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JENIS ASET </a:t>
            </a:r>
            <a:r>
              <a:rPr lang="id-ID" sz="2800" b="1" dirty="0" smtClean="0">
                <a:solidFill>
                  <a:srgbClr val="0070C0"/>
                </a:solidFill>
              </a:rPr>
              <a:t>DESA </a:t>
            </a:r>
            <a:endParaRPr lang="id-ID" sz="2800" b="1" dirty="0">
              <a:solidFill>
                <a:srgbClr val="0070C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152900" y="2324100"/>
            <a:ext cx="4572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1447800" y="2362200"/>
            <a:ext cx="6781800" cy="40386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</a:rPr>
              <a:t>A</a:t>
            </a:r>
            <a:r>
              <a:rPr lang="en-US" sz="2400" dirty="0" smtClean="0">
                <a:latin typeface="Berlin Sans FB" pitchFamily="34" charset="0"/>
              </a:rPr>
              <a:t>.   Tanah </a:t>
            </a:r>
            <a:r>
              <a:rPr lang="en-US" sz="2400" dirty="0" err="1" smtClean="0">
                <a:latin typeface="Berlin Sans FB" pitchFamily="34" charset="0"/>
              </a:rPr>
              <a:t>Kas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err="1" smtClean="0">
                <a:latin typeface="Berlin Sans FB" pitchFamily="34" charset="0"/>
              </a:rPr>
              <a:t>Pasar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err="1" smtClean="0">
                <a:latin typeface="Berlin Sans FB" pitchFamily="34" charset="0"/>
              </a:rPr>
              <a:t>Tambatan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Perahu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err="1" smtClean="0">
                <a:latin typeface="Berlin Sans FB" pitchFamily="34" charset="0"/>
              </a:rPr>
              <a:t>Bangunan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err="1" smtClean="0">
                <a:latin typeface="Berlin Sans FB" pitchFamily="34" charset="0"/>
              </a:rPr>
              <a:t>Pelelangan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ikan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dikelola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err="1" smtClean="0">
                <a:latin typeface="Berlin Sans FB" pitchFamily="34" charset="0"/>
              </a:rPr>
              <a:t>Pelelangan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hasil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pertanian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err="1" smtClean="0">
                <a:latin typeface="Berlin Sans FB" pitchFamily="34" charset="0"/>
              </a:rPr>
              <a:t>Hutan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milik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endParaRPr lang="en-US" sz="2400" dirty="0" smtClean="0">
              <a:latin typeface="Berlin Sans FB" pitchFamily="34" charset="0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smtClean="0">
                <a:latin typeface="Berlin Sans FB" pitchFamily="34" charset="0"/>
              </a:rPr>
              <a:t>Mata air </a:t>
            </a:r>
            <a:r>
              <a:rPr lang="en-US" sz="2400" dirty="0" err="1" smtClean="0">
                <a:latin typeface="Berlin Sans FB" pitchFamily="34" charset="0"/>
              </a:rPr>
              <a:t>milik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Desa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err="1" smtClean="0">
                <a:latin typeface="Berlin Sans FB" pitchFamily="34" charset="0"/>
              </a:rPr>
              <a:t>Pemandian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umum</a:t>
            </a:r>
            <a:r>
              <a:rPr lang="en-US" sz="2400" dirty="0" smtClean="0"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2"/>
              <a:defRPr/>
            </a:pPr>
            <a:r>
              <a:rPr lang="en-US" sz="2400" dirty="0" smtClean="0">
                <a:latin typeface="Berlin Sans FB" pitchFamily="34" charset="0"/>
              </a:rPr>
              <a:t>Lain-lain </a:t>
            </a:r>
            <a:r>
              <a:rPr lang="en-US" sz="2400" dirty="0" err="1" smtClean="0">
                <a:latin typeface="Berlin Sans FB" pitchFamily="34" charset="0"/>
              </a:rPr>
              <a:t>kekayaan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asli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</a:t>
            </a:r>
            <a:r>
              <a:rPr lang="en-US" sz="2400" dirty="0" err="1" smtClean="0">
                <a:latin typeface="+mn-lt"/>
              </a:rPr>
              <a:t>a</a:t>
            </a:r>
            <a:r>
              <a:rPr lang="id-ID" sz="2400" dirty="0" smtClean="0">
                <a:latin typeface="+mn-lt"/>
              </a:rPr>
              <a:t> </a:t>
            </a:r>
            <a:endParaRPr lang="id-ID" sz="2400" dirty="0">
              <a:latin typeface="+mn-lt"/>
            </a:endParaRPr>
          </a:p>
          <a:p>
            <a:pPr marL="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rgbClr val="FF0000"/>
                </a:solidFill>
                <a:latin typeface="+mn-lt"/>
              </a:rPr>
              <a:t>    </a:t>
            </a:r>
          </a:p>
          <a:p>
            <a:pPr marL="1778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2286000" y="990601"/>
            <a:ext cx="4876800" cy="838200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KEKAYAAN ASLI </a:t>
            </a:r>
            <a:r>
              <a:rPr lang="id-ID" sz="2800" b="1" dirty="0" smtClean="0">
                <a:solidFill>
                  <a:srgbClr val="FF0000"/>
                </a:solidFill>
              </a:rPr>
              <a:t>DESA </a:t>
            </a:r>
            <a:endParaRPr lang="id-ID" sz="2800" b="1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686300" y="1866900"/>
            <a:ext cx="4572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1447800"/>
          <a:ext cx="8572528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0" y="762000"/>
            <a:ext cx="5286375" cy="38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AZAS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KEKAYAAN MILIK DESA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838200"/>
            <a:ext cx="6172200" cy="685800"/>
          </a:xfrm>
        </p:spPr>
        <p:txBody>
          <a:bodyPr/>
          <a:lstStyle/>
          <a:p>
            <a:pPr algn="ctr"/>
            <a:r>
              <a:rPr lang="en-US" sz="1800" b="1" dirty="0" err="1">
                <a:solidFill>
                  <a:srgbClr val="FF0000"/>
                </a:solidFill>
              </a:rPr>
              <a:t>Pemegang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Kekuasaan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Pengelolaan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Aset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Desa</a:t>
            </a:r>
            <a:r>
              <a:rPr lang="id-ID" sz="1800" b="1" dirty="0" smtClean="0">
                <a:solidFill>
                  <a:srgbClr val="FF0000"/>
                </a:solidFill>
              </a:rPr>
              <a:t> (PKP</a:t>
            </a:r>
            <a:r>
              <a:rPr lang="en-US" sz="1800" b="1" dirty="0" smtClean="0">
                <a:solidFill>
                  <a:srgbClr val="FF0000"/>
                </a:solidFill>
              </a:rPr>
              <a:t>A</a:t>
            </a:r>
            <a:r>
              <a:rPr lang="id-ID" sz="1800" b="1" dirty="0" smtClean="0">
                <a:solidFill>
                  <a:srgbClr val="FF0000"/>
                </a:solidFill>
              </a:rPr>
              <a:t>D)</a:t>
            </a:r>
            <a:endParaRPr lang="id-ID" sz="1800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Public\Pictures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1358900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3050956"/>
            <a:ext cx="2857415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PKPAD </a:t>
            </a:r>
            <a:r>
              <a:rPr lang="en-US" sz="1400" dirty="0" err="1" smtClean="0"/>
              <a:t>berwenang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bertanggungjawab</a:t>
            </a:r>
            <a:r>
              <a:rPr lang="en-US" sz="1400" dirty="0" smtClean="0"/>
              <a:t> </a:t>
            </a:r>
            <a:r>
              <a:rPr lang="en-US" sz="1400" dirty="0" err="1" smtClean="0"/>
              <a:t>atas</a:t>
            </a:r>
            <a:r>
              <a:rPr lang="en-US" sz="1400" dirty="0" smtClean="0"/>
              <a:t> </a:t>
            </a:r>
            <a:r>
              <a:rPr lang="en-US" sz="1400" dirty="0" err="1" smtClean="0"/>
              <a:t>pengelolaan</a:t>
            </a:r>
            <a:r>
              <a:rPr lang="en-US" sz="1400" dirty="0" smtClean="0"/>
              <a:t> </a:t>
            </a:r>
            <a:r>
              <a:rPr lang="en-US" sz="1400" dirty="0" err="1" smtClean="0"/>
              <a:t>Aser</a:t>
            </a:r>
            <a:r>
              <a:rPr lang="en-US" sz="1400" dirty="0" smtClean="0"/>
              <a:t> </a:t>
            </a:r>
            <a:r>
              <a:rPr lang="en-US" sz="1400" dirty="0" err="1" smtClean="0"/>
              <a:t>Desa</a:t>
            </a:r>
            <a:r>
              <a:rPr lang="en-US" sz="1400" dirty="0" smtClean="0"/>
              <a:t>.</a:t>
            </a:r>
            <a:endParaRPr lang="id-ID" sz="1400" dirty="0"/>
          </a:p>
        </p:txBody>
      </p:sp>
      <p:sp>
        <p:nvSpPr>
          <p:cNvPr id="14" name="Down Arrow 13"/>
          <p:cNvSpPr/>
          <p:nvPr/>
        </p:nvSpPr>
        <p:spPr>
          <a:xfrm>
            <a:off x="1054696" y="3886200"/>
            <a:ext cx="925016" cy="4068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179512" y="4365104"/>
            <a:ext cx="2857415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400" dirty="0" err="1" smtClean="0"/>
              <a:t>kepala</a:t>
            </a:r>
            <a:r>
              <a:rPr lang="en-US" sz="1400" dirty="0" smtClean="0"/>
              <a:t> </a:t>
            </a:r>
            <a:r>
              <a:rPr lang="en-US" sz="1400" dirty="0" err="1" smtClean="0"/>
              <a:t>Desa</a:t>
            </a:r>
            <a:r>
              <a:rPr lang="en-US" sz="1400" dirty="0" smtClean="0"/>
              <a:t> </a:t>
            </a:r>
            <a:r>
              <a:rPr lang="en-US" sz="1400" dirty="0" err="1" smtClean="0"/>
              <a:t>menguasakan</a:t>
            </a:r>
            <a:r>
              <a:rPr lang="en-US" sz="1400" dirty="0" smtClean="0"/>
              <a:t> </a:t>
            </a:r>
            <a:r>
              <a:rPr lang="en-US" sz="1400" dirty="0" err="1" smtClean="0"/>
              <a:t>sebagian</a:t>
            </a:r>
            <a:r>
              <a:rPr lang="en-US" sz="1400" dirty="0" smtClean="0"/>
              <a:t> </a:t>
            </a:r>
            <a:r>
              <a:rPr lang="en-US" sz="1400" dirty="0" err="1" smtClean="0"/>
              <a:t>kekuasaannya</a:t>
            </a:r>
            <a:r>
              <a:rPr lang="en-US" sz="1400" dirty="0" smtClean="0"/>
              <a:t> </a:t>
            </a:r>
            <a:r>
              <a:rPr lang="en-US" sz="1400" dirty="0" err="1" smtClean="0"/>
              <a:t>kepada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Desa</a:t>
            </a:r>
            <a:r>
              <a:rPr lang="en-US" sz="1400" dirty="0" smtClean="0"/>
              <a:t>.</a:t>
            </a:r>
            <a:endParaRPr lang="id-ID" sz="14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517204" y="2420888"/>
            <a:ext cx="2262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17204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901580" y="2348880"/>
            <a:ext cx="2262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>
            <a:off x="1054696" y="5179096"/>
            <a:ext cx="925016" cy="194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202417" y="5445224"/>
            <a:ext cx="2857415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1400" dirty="0" err="1" smtClean="0"/>
              <a:t>Sekeratsris</a:t>
            </a:r>
            <a:r>
              <a:rPr lang="en-US" sz="1400" dirty="0" smtClean="0"/>
              <a:t> </a:t>
            </a:r>
            <a:r>
              <a:rPr lang="en-US" sz="1400" dirty="0" err="1" smtClean="0"/>
              <a:t>Desa</a:t>
            </a:r>
            <a:r>
              <a:rPr lang="en-US" sz="1400" dirty="0" smtClean="0"/>
              <a:t> </a:t>
            </a:r>
            <a:r>
              <a:rPr lang="en-US" sz="1400" dirty="0" err="1" smtClean="0"/>
              <a:t>selaku</a:t>
            </a:r>
            <a:r>
              <a:rPr lang="en-US" sz="1400" dirty="0" smtClean="0"/>
              <a:t> </a:t>
            </a:r>
            <a:r>
              <a:rPr lang="en-US" sz="1400" dirty="0" err="1" smtClean="0"/>
              <a:t>Pembantu</a:t>
            </a:r>
            <a:r>
              <a:rPr lang="en-US" sz="1400" dirty="0" smtClean="0"/>
              <a:t> </a:t>
            </a:r>
            <a:r>
              <a:rPr lang="en-US" sz="1400" dirty="0" err="1" smtClean="0"/>
              <a:t>Pengelola</a:t>
            </a:r>
            <a:r>
              <a:rPr lang="en-US" sz="1400" dirty="0" smtClean="0"/>
              <a:t> </a:t>
            </a:r>
            <a:r>
              <a:rPr lang="en-US" sz="1400" dirty="0" err="1" smtClean="0"/>
              <a:t>Aset</a:t>
            </a:r>
            <a:r>
              <a:rPr lang="en-US" sz="1400" dirty="0" smtClean="0"/>
              <a:t> </a:t>
            </a:r>
            <a:r>
              <a:rPr lang="en-US" sz="1400" dirty="0" err="1" smtClean="0"/>
              <a:t>Desa</a:t>
            </a:r>
            <a:r>
              <a:rPr lang="en-US" sz="14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en-US" sz="1400" dirty="0" err="1" smtClean="0"/>
              <a:t>Kepala</a:t>
            </a:r>
            <a:r>
              <a:rPr lang="en-US" sz="1400" dirty="0" smtClean="0"/>
              <a:t> </a:t>
            </a:r>
            <a:r>
              <a:rPr lang="en-US" sz="1400" dirty="0" err="1" smtClean="0"/>
              <a:t>Urusa</a:t>
            </a:r>
            <a:r>
              <a:rPr lang="en-US" sz="1400" dirty="0" smtClean="0"/>
              <a:t> TU </a:t>
            </a:r>
            <a:r>
              <a:rPr lang="en-US" sz="1400" dirty="0" err="1" smtClean="0"/>
              <a:t>Umun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petugas</a:t>
            </a:r>
            <a:r>
              <a:rPr lang="en-US" sz="1400" dirty="0" smtClean="0"/>
              <a:t>/</a:t>
            </a:r>
            <a:r>
              <a:rPr lang="en-US" sz="1400" dirty="0" err="1" smtClean="0"/>
              <a:t>pengurus</a:t>
            </a:r>
            <a:r>
              <a:rPr lang="en-US" sz="1400" dirty="0" smtClean="0"/>
              <a:t> </a:t>
            </a:r>
            <a:r>
              <a:rPr lang="en-US" sz="1400" dirty="0" err="1" smtClean="0"/>
              <a:t>Aset</a:t>
            </a:r>
            <a:r>
              <a:rPr lang="en-US" sz="1400" dirty="0" smtClean="0"/>
              <a:t> </a:t>
            </a:r>
            <a:r>
              <a:rPr lang="en-US" sz="1400" dirty="0" err="1" smtClean="0"/>
              <a:t>Desa</a:t>
            </a:r>
            <a:r>
              <a:rPr lang="en-US" sz="1400" dirty="0" smtClean="0"/>
              <a:t>.</a:t>
            </a:r>
            <a:endParaRPr lang="id-ID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4288" y="23488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08104" y="3519586"/>
            <a:ext cx="3384376" cy="32932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lphaLcPeriod"/>
            </a:pPr>
            <a:r>
              <a:rPr lang="en-US" sz="1600" dirty="0" err="1" smtClean="0"/>
              <a:t>menetapkan</a:t>
            </a:r>
            <a:r>
              <a:rPr lang="en-US" sz="1600" dirty="0" smtClean="0"/>
              <a:t> </a:t>
            </a:r>
            <a:r>
              <a:rPr lang="en-US" sz="1600" dirty="0" err="1"/>
              <a:t>kebijakan</a:t>
            </a:r>
            <a:r>
              <a:rPr lang="en-US" sz="1600" dirty="0"/>
              <a:t> </a:t>
            </a:r>
            <a:r>
              <a:rPr lang="en-US" sz="1600" dirty="0" err="1" smtClean="0"/>
              <a:t>pengelolaan</a:t>
            </a:r>
            <a:r>
              <a:rPr lang="en-US" sz="1600" dirty="0" smtClean="0"/>
              <a:t> </a:t>
            </a:r>
            <a:r>
              <a:rPr lang="en-US" sz="1600" dirty="0" err="1" smtClean="0"/>
              <a:t>Aset</a:t>
            </a:r>
            <a:r>
              <a:rPr lang="en-US" sz="1600" dirty="0" smtClean="0"/>
              <a:t> </a:t>
            </a:r>
            <a:r>
              <a:rPr lang="en-US" sz="1600" dirty="0" err="1" smtClean="0"/>
              <a:t>Desa</a:t>
            </a:r>
            <a:r>
              <a:rPr lang="en-US" sz="1600" dirty="0" smtClean="0"/>
              <a:t>;</a:t>
            </a:r>
            <a:endParaRPr lang="id-ID" sz="1600" dirty="0"/>
          </a:p>
          <a:p>
            <a:pPr marL="342900" lvl="0" indent="-342900">
              <a:buFont typeface="+mj-lt"/>
              <a:buAutoNum type="alphaLcPeriod"/>
            </a:pPr>
            <a:r>
              <a:rPr lang="en-US" sz="1600" dirty="0" err="1" smtClean="0"/>
              <a:t>menetapkan</a:t>
            </a:r>
            <a:r>
              <a:rPr lang="en-US" sz="1600" dirty="0" smtClean="0"/>
              <a:t> </a:t>
            </a:r>
            <a:r>
              <a:rPr lang="en-US" sz="1600" dirty="0" err="1" smtClean="0"/>
              <a:t>pembantu</a:t>
            </a:r>
            <a:r>
              <a:rPr lang="en-US" sz="1600" dirty="0" smtClean="0"/>
              <a:t> </a:t>
            </a:r>
            <a:r>
              <a:rPr lang="en-US" sz="1600" dirty="0" err="1" smtClean="0"/>
              <a:t>pengelola</a:t>
            </a:r>
            <a:endParaRPr lang="en-US" sz="1600" dirty="0" smtClean="0"/>
          </a:p>
          <a:p>
            <a:pPr marL="342900" lvl="0" indent="-342900"/>
            <a:r>
              <a:rPr lang="en-US" sz="1600" dirty="0" smtClean="0"/>
              <a:t>       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petugas</a:t>
            </a:r>
            <a:r>
              <a:rPr lang="en-US" sz="1600" dirty="0" smtClean="0"/>
              <a:t>/</a:t>
            </a:r>
            <a:r>
              <a:rPr lang="en-US" sz="1600" dirty="0" err="1" smtClean="0"/>
              <a:t>pengurus</a:t>
            </a:r>
            <a:r>
              <a:rPr lang="en-US" sz="1600" dirty="0" smtClean="0"/>
              <a:t> </a:t>
            </a:r>
            <a:r>
              <a:rPr lang="en-US" sz="1600" dirty="0" err="1" smtClean="0"/>
              <a:t>Aset</a:t>
            </a:r>
            <a:r>
              <a:rPr lang="en-US" sz="1600" dirty="0" smtClean="0"/>
              <a:t> </a:t>
            </a:r>
            <a:r>
              <a:rPr lang="en-US" sz="1600" dirty="0" err="1" smtClean="0"/>
              <a:t>Desa</a:t>
            </a:r>
            <a:r>
              <a:rPr lang="en-US" sz="1600" dirty="0" smtClean="0"/>
              <a:t>;</a:t>
            </a:r>
            <a:endParaRPr lang="id-ID" sz="1600" dirty="0"/>
          </a:p>
          <a:p>
            <a:pPr marL="342900" lvl="0" indent="-342900"/>
            <a:r>
              <a:rPr lang="en-US" sz="1600" dirty="0" smtClean="0"/>
              <a:t>c.     </a:t>
            </a:r>
            <a:r>
              <a:rPr lang="en-US" sz="1600" dirty="0" err="1" smtClean="0"/>
              <a:t>Menetapkan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, </a:t>
            </a:r>
            <a:r>
              <a:rPr lang="en-US" sz="1600" dirty="0" err="1" smtClean="0"/>
              <a:t>pemanfaatan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pemindahtangangan</a:t>
            </a:r>
            <a:r>
              <a:rPr lang="en-US" sz="1600" dirty="0" smtClean="0"/>
              <a:t> </a:t>
            </a:r>
            <a:r>
              <a:rPr lang="en-US" sz="1600" dirty="0" err="1" smtClean="0"/>
              <a:t>Aset</a:t>
            </a:r>
            <a:r>
              <a:rPr lang="en-US" sz="1600" dirty="0" smtClean="0"/>
              <a:t> </a:t>
            </a:r>
            <a:r>
              <a:rPr lang="en-US" sz="1600" dirty="0" err="1" smtClean="0"/>
              <a:t>Desa</a:t>
            </a:r>
            <a:r>
              <a:rPr lang="en-US" sz="1600" dirty="0" smtClean="0"/>
              <a:t>;</a:t>
            </a:r>
            <a:endParaRPr lang="id-ID" sz="1600" dirty="0"/>
          </a:p>
          <a:p>
            <a:pPr marL="342900" lvl="0" indent="-342900"/>
            <a:r>
              <a:rPr lang="en-US" sz="1600" dirty="0" smtClean="0"/>
              <a:t>d.    </a:t>
            </a:r>
            <a:r>
              <a:rPr lang="en-US" sz="1600" dirty="0" err="1" smtClean="0"/>
              <a:t>Menetapkan</a:t>
            </a:r>
            <a:r>
              <a:rPr lang="en-US" sz="1600" dirty="0" smtClean="0"/>
              <a:t> </a:t>
            </a:r>
            <a:r>
              <a:rPr lang="en-US" sz="1600" dirty="0" err="1" smtClean="0"/>
              <a:t>kebijakan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pengamana</a:t>
            </a:r>
            <a:r>
              <a:rPr lang="en-US" sz="1600" dirty="0" smtClean="0"/>
              <a:t> </a:t>
            </a:r>
            <a:r>
              <a:rPr lang="en-US" sz="1600" dirty="0" err="1" smtClean="0"/>
              <a:t>aset</a:t>
            </a:r>
            <a:r>
              <a:rPr lang="en-US" sz="1600" dirty="0" smtClean="0"/>
              <a:t> </a:t>
            </a:r>
            <a:r>
              <a:rPr lang="en-US" sz="1600" dirty="0" err="1" smtClean="0"/>
              <a:t>Desa</a:t>
            </a:r>
            <a:r>
              <a:rPr lang="en-US" sz="1600" dirty="0" smtClean="0"/>
              <a:t>;</a:t>
            </a:r>
            <a:endParaRPr lang="id-ID" sz="1600" dirty="0"/>
          </a:p>
          <a:p>
            <a:pPr marL="342900" lvl="0" indent="-342900"/>
            <a:r>
              <a:rPr lang="en-US" sz="1600" dirty="0" smtClean="0"/>
              <a:t>e.    </a:t>
            </a:r>
            <a:r>
              <a:rPr lang="en-US" sz="1600" dirty="0" err="1" smtClean="0"/>
              <a:t>Mengajukan</a:t>
            </a:r>
            <a:r>
              <a:rPr lang="en-US" sz="1600" dirty="0" smtClean="0"/>
              <a:t> </a:t>
            </a:r>
            <a:r>
              <a:rPr lang="en-US" sz="1600" dirty="0" err="1" smtClean="0"/>
              <a:t>usul</a:t>
            </a:r>
            <a:r>
              <a:rPr lang="en-US" sz="1600" dirty="0" smtClean="0"/>
              <a:t> </a:t>
            </a:r>
            <a:r>
              <a:rPr lang="en-US" sz="1600" dirty="0" err="1" smtClean="0"/>
              <a:t>pengadaan</a:t>
            </a:r>
            <a:r>
              <a:rPr lang="en-US" sz="1600" dirty="0" smtClean="0"/>
              <a:t>, </a:t>
            </a:r>
            <a:r>
              <a:rPr lang="en-US" sz="1600" dirty="0" err="1" smtClean="0"/>
              <a:t>pemindahtangan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penghapusan</a:t>
            </a:r>
            <a:r>
              <a:rPr lang="en-US" sz="1600" dirty="0" smtClean="0"/>
              <a:t> </a:t>
            </a:r>
            <a:r>
              <a:rPr lang="en-US" sz="1600" dirty="0" err="1" smtClean="0"/>
              <a:t>aset</a:t>
            </a:r>
            <a:r>
              <a:rPr lang="en-US" sz="1600" dirty="0" smtClean="0"/>
              <a:t> </a:t>
            </a:r>
            <a:r>
              <a:rPr lang="en-US" sz="1600" dirty="0" err="1" smtClean="0"/>
              <a:t>Desa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</a:t>
            </a:r>
            <a:r>
              <a:rPr lang="en-US" sz="1600" dirty="0" err="1" smtClean="0"/>
              <a:t>strategis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MUSDES.</a:t>
            </a:r>
            <a:endParaRPr lang="id-ID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508104" y="3181618"/>
            <a:ext cx="3384376" cy="36933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id-ID" dirty="0" smtClean="0"/>
              <a:t>Kewenangan selaku PKP</a:t>
            </a:r>
            <a:r>
              <a:rPr lang="en-US" dirty="0" smtClean="0"/>
              <a:t>A</a:t>
            </a:r>
            <a:r>
              <a:rPr lang="id-ID" dirty="0" smtClean="0"/>
              <a:t>D</a:t>
            </a:r>
            <a:endParaRPr lang="id-ID" dirty="0"/>
          </a:p>
        </p:txBody>
      </p:sp>
      <p:grpSp>
        <p:nvGrpSpPr>
          <p:cNvPr id="17" name="Group 22"/>
          <p:cNvGrpSpPr>
            <a:grpSpLocks/>
          </p:cNvGrpSpPr>
          <p:nvPr/>
        </p:nvGrpSpPr>
        <p:grpSpPr bwMode="auto">
          <a:xfrm>
            <a:off x="-14288" y="38100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19" name="Group 15"/>
            <p:cNvGrpSpPr>
              <a:grpSpLocks/>
            </p:cNvGrpSpPr>
            <p:nvPr/>
          </p:nvGrpSpPr>
          <p:grpSpPr bwMode="auto">
            <a:xfrm>
              <a:off x="-14288" y="396867"/>
              <a:ext cx="9158288" cy="376238"/>
              <a:chOff x="0" y="1828839"/>
              <a:chExt cx="9144000" cy="30485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20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9560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cycled paper"/>
          <p:cNvSpPr>
            <a:spLocks noChangeArrowheads="1"/>
          </p:cNvSpPr>
          <p:nvPr/>
        </p:nvSpPr>
        <p:spPr bwMode="auto">
          <a:xfrm>
            <a:off x="304800" y="2819400"/>
            <a:ext cx="8686800" cy="35814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600075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A. 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Meneliti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rencana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kebutuhan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B. 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Meneliti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rencana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kebutuhan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pemelihraan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3"/>
              <a:defRPr/>
            </a:pP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Mengatur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penggunaan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pemanfaatan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penghapusan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dan</a:t>
            </a:r>
            <a:endParaRPr lang="en-US" sz="2400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    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pemindahtanganan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yang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telah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disetujui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Kades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4"/>
              <a:defRPr/>
            </a:pP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Melakukaan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koordinasi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pelaksanaan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inventarisasi</a:t>
            </a:r>
            <a:endParaRPr lang="en-US" sz="2400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   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;</a:t>
            </a: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buAutoNum type="alphaUcPeriod" startAt="5"/>
              <a:defRPr/>
            </a:pP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Melakukan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pengawasan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pengendalian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atas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pengelolaan</a:t>
            </a:r>
            <a:endParaRPr lang="en-US" sz="2400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 marL="542925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    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Aset</a:t>
            </a:r>
            <a:r>
              <a:rPr lang="en-US" sz="24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" pitchFamily="34" charset="0"/>
              </a:rPr>
              <a:t>Desa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endParaRPr lang="id-ID" sz="2400" dirty="0">
              <a:solidFill>
                <a:srgbClr val="FF0000"/>
              </a:solidFill>
              <a:latin typeface="Berlin Sans FB" pitchFamily="34" charset="0"/>
            </a:endParaRPr>
          </a:p>
          <a:p>
            <a:pPr marL="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rgbClr val="FF0000"/>
                </a:solidFill>
                <a:latin typeface="Berlin Sans FB" pitchFamily="34" charset="0"/>
              </a:rPr>
              <a:t>    </a:t>
            </a:r>
          </a:p>
          <a:p>
            <a:pPr marL="1778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762000" y="1219200"/>
            <a:ext cx="7162800" cy="93821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Wewenang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Tanggungjawab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Sekdes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selaku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Pembantu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Pengelola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Aset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" pitchFamily="34" charset="0"/>
              </a:rPr>
              <a:t>Desa</a:t>
            </a:r>
            <a:r>
              <a:rPr lang="id-ID" sz="28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endParaRPr lang="id-ID" sz="2800" dirty="0">
              <a:solidFill>
                <a:srgbClr val="C00000"/>
              </a:solidFill>
              <a:latin typeface="Berlin Sans FB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4288" y="392110"/>
            <a:ext cx="9158288" cy="523877"/>
            <a:chOff x="-14288" y="396873"/>
            <a:chExt cx="9158288" cy="523877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-14288" y="396873"/>
              <a:ext cx="9158288" cy="376239"/>
              <a:chOff x="0" y="1828839"/>
              <a:chExt cx="9144000" cy="30485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828839"/>
                <a:ext cx="9144000" cy="153070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1981910"/>
                <a:ext cx="9144000" cy="15178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2214563" y="539750"/>
              <a:ext cx="4643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srgbClr val="000000"/>
                </a:solidFill>
                <a:latin typeface="Rockwell Extra Bold" pitchFamily="18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524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hevron 15"/>
          <p:cNvSpPr/>
          <p:nvPr/>
        </p:nvSpPr>
        <p:spPr>
          <a:xfrm rot="5400000">
            <a:off x="4152900" y="2324100"/>
            <a:ext cx="457200" cy="381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5793</TotalTime>
  <Words>1329</Words>
  <Application>Microsoft Office PowerPoint</Application>
  <PresentationFormat>On-screen Show (4:3)</PresentationFormat>
  <Paragraphs>332</Paragraphs>
  <Slides>27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Pemegang Kekuasaan Pengelolaan Aset Desa (PKPAD)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ROOY</dc:creator>
  <cp:lastModifiedBy>WIN7</cp:lastModifiedBy>
  <cp:revision>508</cp:revision>
  <dcterms:created xsi:type="dcterms:W3CDTF">2006-08-16T00:00:00Z</dcterms:created>
  <dcterms:modified xsi:type="dcterms:W3CDTF">2018-10-16T02:32:53Z</dcterms:modified>
</cp:coreProperties>
</file>